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6.jpg" ContentType="image/jpeg"/>
  <Override PartName="/ppt/media/image57.jpg" ContentType="image/jpeg"/>
  <Override PartName="/ppt/media/image58.jpg" ContentType="image/jpeg"/>
  <Override PartName="/ppt/media/image5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5" r:id="rId21"/>
    <p:sldId id="306" r:id="rId22"/>
    <p:sldId id="307"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1" i="0">
                <a:solidFill>
                  <a:srgbClr val="00609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rgbClr val="00609B"/>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p:txBody>
          <a:bodyPr lIns="0" tIns="0" rIns="0" bIns="0"/>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7" name="Holder 7"/>
          <p:cNvSpPr>
            <a:spLocks noGrp="1"/>
          </p:cNvSpPr>
          <p:nvPr>
            <p:ph type="sldNum" sz="quarter" idx="7"/>
          </p:nvPr>
        </p:nvSpPr>
        <p:spPr/>
        <p:txBody>
          <a:bodyPr lIns="0" tIns="0" rIns="0" bIns="0"/>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982212" y="0"/>
            <a:ext cx="8209787" cy="6858000"/>
          </a:xfrm>
          <a:prstGeom prst="rect">
            <a:avLst/>
          </a:prstGeom>
        </p:spPr>
      </p:pic>
      <p:sp>
        <p:nvSpPr>
          <p:cNvPr id="17" name="bg object 17"/>
          <p:cNvSpPr/>
          <p:nvPr/>
        </p:nvSpPr>
        <p:spPr>
          <a:xfrm>
            <a:off x="10623271" y="6082741"/>
            <a:ext cx="1143635" cy="335915"/>
          </a:xfrm>
          <a:custGeom>
            <a:avLst/>
            <a:gdLst/>
            <a:ahLst/>
            <a:cxnLst/>
            <a:rect l="l" t="t" r="r" b="b"/>
            <a:pathLst>
              <a:path w="1143634" h="335914">
                <a:moveTo>
                  <a:pt x="231571" y="305384"/>
                </a:moveTo>
                <a:lnTo>
                  <a:pt x="229425" y="304317"/>
                </a:lnTo>
                <a:lnTo>
                  <a:pt x="228701" y="304317"/>
                </a:lnTo>
                <a:lnTo>
                  <a:pt x="228701" y="306463"/>
                </a:lnTo>
                <a:lnTo>
                  <a:pt x="228701" y="309333"/>
                </a:lnTo>
                <a:lnTo>
                  <a:pt x="227990" y="309689"/>
                </a:lnTo>
                <a:lnTo>
                  <a:pt x="224396" y="309689"/>
                </a:lnTo>
                <a:lnTo>
                  <a:pt x="224396" y="306463"/>
                </a:lnTo>
                <a:lnTo>
                  <a:pt x="228701" y="306463"/>
                </a:lnTo>
                <a:lnTo>
                  <a:pt x="228701" y="304317"/>
                </a:lnTo>
                <a:lnTo>
                  <a:pt x="221526" y="304317"/>
                </a:lnTo>
                <a:lnTo>
                  <a:pt x="221526" y="316865"/>
                </a:lnTo>
                <a:lnTo>
                  <a:pt x="224396" y="316865"/>
                </a:lnTo>
                <a:lnTo>
                  <a:pt x="224396" y="311835"/>
                </a:lnTo>
                <a:lnTo>
                  <a:pt x="225475" y="311835"/>
                </a:lnTo>
                <a:lnTo>
                  <a:pt x="228346" y="316865"/>
                </a:lnTo>
                <a:lnTo>
                  <a:pt x="231571" y="316865"/>
                </a:lnTo>
                <a:lnTo>
                  <a:pt x="228561" y="311835"/>
                </a:lnTo>
                <a:lnTo>
                  <a:pt x="228346" y="311480"/>
                </a:lnTo>
                <a:lnTo>
                  <a:pt x="230136" y="311480"/>
                </a:lnTo>
                <a:lnTo>
                  <a:pt x="231571" y="310413"/>
                </a:lnTo>
                <a:lnTo>
                  <a:pt x="231571" y="309689"/>
                </a:lnTo>
                <a:lnTo>
                  <a:pt x="231571" y="306463"/>
                </a:lnTo>
                <a:lnTo>
                  <a:pt x="231571" y="305384"/>
                </a:lnTo>
                <a:close/>
              </a:path>
              <a:path w="1143634" h="335914">
                <a:moveTo>
                  <a:pt x="238036" y="303237"/>
                </a:moveTo>
                <a:lnTo>
                  <a:pt x="236118" y="301802"/>
                </a:lnTo>
                <a:lnTo>
                  <a:pt x="234797" y="300812"/>
                </a:lnTo>
                <a:lnTo>
                  <a:pt x="234797" y="305384"/>
                </a:lnTo>
                <a:lnTo>
                  <a:pt x="234797" y="316141"/>
                </a:lnTo>
                <a:lnTo>
                  <a:pt x="230860" y="319722"/>
                </a:lnTo>
                <a:lnTo>
                  <a:pt x="221526" y="319722"/>
                </a:lnTo>
                <a:lnTo>
                  <a:pt x="217944" y="316141"/>
                </a:lnTo>
                <a:lnTo>
                  <a:pt x="217944" y="305384"/>
                </a:lnTo>
                <a:lnTo>
                  <a:pt x="221526" y="301802"/>
                </a:lnTo>
                <a:lnTo>
                  <a:pt x="230860" y="301802"/>
                </a:lnTo>
                <a:lnTo>
                  <a:pt x="234797" y="305384"/>
                </a:lnTo>
                <a:lnTo>
                  <a:pt x="234797" y="300812"/>
                </a:lnTo>
                <a:lnTo>
                  <a:pt x="232295" y="298932"/>
                </a:lnTo>
                <a:lnTo>
                  <a:pt x="220091" y="298932"/>
                </a:lnTo>
                <a:lnTo>
                  <a:pt x="214350" y="303237"/>
                </a:lnTo>
                <a:lnTo>
                  <a:pt x="214350" y="317931"/>
                </a:lnTo>
                <a:lnTo>
                  <a:pt x="220091" y="322592"/>
                </a:lnTo>
                <a:lnTo>
                  <a:pt x="232295" y="322592"/>
                </a:lnTo>
                <a:lnTo>
                  <a:pt x="235826" y="319722"/>
                </a:lnTo>
                <a:lnTo>
                  <a:pt x="238036" y="317931"/>
                </a:lnTo>
                <a:lnTo>
                  <a:pt x="238036" y="303237"/>
                </a:lnTo>
                <a:close/>
              </a:path>
              <a:path w="1143634" h="335914">
                <a:moveTo>
                  <a:pt x="287896" y="170256"/>
                </a:moveTo>
                <a:lnTo>
                  <a:pt x="286461" y="163093"/>
                </a:lnTo>
                <a:lnTo>
                  <a:pt x="283552" y="158737"/>
                </a:lnTo>
                <a:lnTo>
                  <a:pt x="271564" y="143014"/>
                </a:lnTo>
                <a:lnTo>
                  <a:pt x="263702" y="132702"/>
                </a:lnTo>
                <a:lnTo>
                  <a:pt x="241477" y="108204"/>
                </a:lnTo>
                <a:lnTo>
                  <a:pt x="235521" y="102514"/>
                </a:lnTo>
                <a:lnTo>
                  <a:pt x="235521" y="169545"/>
                </a:lnTo>
                <a:lnTo>
                  <a:pt x="232829" y="175907"/>
                </a:lnTo>
                <a:lnTo>
                  <a:pt x="189318" y="192430"/>
                </a:lnTo>
                <a:lnTo>
                  <a:pt x="180276" y="192887"/>
                </a:lnTo>
                <a:lnTo>
                  <a:pt x="180276" y="249110"/>
                </a:lnTo>
                <a:lnTo>
                  <a:pt x="172732" y="250190"/>
                </a:lnTo>
                <a:lnTo>
                  <a:pt x="164846" y="249834"/>
                </a:lnTo>
                <a:lnTo>
                  <a:pt x="157670" y="249110"/>
                </a:lnTo>
                <a:lnTo>
                  <a:pt x="158559" y="235902"/>
                </a:lnTo>
                <a:lnTo>
                  <a:pt x="158648" y="234124"/>
                </a:lnTo>
                <a:lnTo>
                  <a:pt x="159207" y="222504"/>
                </a:lnTo>
                <a:lnTo>
                  <a:pt x="160185" y="196786"/>
                </a:lnTo>
                <a:lnTo>
                  <a:pt x="166636" y="197497"/>
                </a:lnTo>
                <a:lnTo>
                  <a:pt x="177761" y="196786"/>
                </a:lnTo>
                <a:lnTo>
                  <a:pt x="177863" y="197497"/>
                </a:lnTo>
                <a:lnTo>
                  <a:pt x="177965" y="198259"/>
                </a:lnTo>
                <a:lnTo>
                  <a:pt x="178117" y="199288"/>
                </a:lnTo>
                <a:lnTo>
                  <a:pt x="180276" y="249110"/>
                </a:lnTo>
                <a:lnTo>
                  <a:pt x="180276" y="192887"/>
                </a:lnTo>
                <a:lnTo>
                  <a:pt x="162191" y="193776"/>
                </a:lnTo>
                <a:lnTo>
                  <a:pt x="135407" y="190627"/>
                </a:lnTo>
                <a:lnTo>
                  <a:pt x="99555" y="177063"/>
                </a:lnTo>
                <a:lnTo>
                  <a:pt x="97650" y="175628"/>
                </a:lnTo>
                <a:lnTo>
                  <a:pt x="95961" y="169545"/>
                </a:lnTo>
                <a:lnTo>
                  <a:pt x="96075" y="168821"/>
                </a:lnTo>
                <a:lnTo>
                  <a:pt x="96202" y="168109"/>
                </a:lnTo>
                <a:lnTo>
                  <a:pt x="96316" y="167386"/>
                </a:lnTo>
                <a:lnTo>
                  <a:pt x="121069" y="144449"/>
                </a:lnTo>
                <a:lnTo>
                  <a:pt x="126453" y="141935"/>
                </a:lnTo>
                <a:lnTo>
                  <a:pt x="132194" y="141579"/>
                </a:lnTo>
                <a:lnTo>
                  <a:pt x="137223" y="145529"/>
                </a:lnTo>
                <a:lnTo>
                  <a:pt x="142900" y="148717"/>
                </a:lnTo>
                <a:lnTo>
                  <a:pt x="148336" y="151980"/>
                </a:lnTo>
                <a:lnTo>
                  <a:pt x="140525" y="154127"/>
                </a:lnTo>
                <a:lnTo>
                  <a:pt x="132194" y="157175"/>
                </a:lnTo>
                <a:lnTo>
                  <a:pt x="125234" y="161759"/>
                </a:lnTo>
                <a:lnTo>
                  <a:pt x="120357" y="168821"/>
                </a:lnTo>
                <a:lnTo>
                  <a:pt x="120472" y="170256"/>
                </a:lnTo>
                <a:lnTo>
                  <a:pt x="121069" y="177787"/>
                </a:lnTo>
                <a:lnTo>
                  <a:pt x="131114" y="180289"/>
                </a:lnTo>
                <a:lnTo>
                  <a:pt x="137934" y="182448"/>
                </a:lnTo>
                <a:lnTo>
                  <a:pt x="156883" y="186080"/>
                </a:lnTo>
                <a:lnTo>
                  <a:pt x="174967" y="186740"/>
                </a:lnTo>
                <a:lnTo>
                  <a:pt x="176580" y="186740"/>
                </a:lnTo>
                <a:lnTo>
                  <a:pt x="195300" y="184607"/>
                </a:lnTo>
                <a:lnTo>
                  <a:pt x="197967" y="183883"/>
                </a:lnTo>
                <a:lnTo>
                  <a:pt x="213639" y="179578"/>
                </a:lnTo>
                <a:lnTo>
                  <a:pt x="218300" y="177063"/>
                </a:lnTo>
                <a:lnTo>
                  <a:pt x="225475" y="173837"/>
                </a:lnTo>
                <a:lnTo>
                  <a:pt x="225399" y="173126"/>
                </a:lnTo>
                <a:lnTo>
                  <a:pt x="225310" y="172402"/>
                </a:lnTo>
                <a:lnTo>
                  <a:pt x="224751" y="167386"/>
                </a:lnTo>
                <a:lnTo>
                  <a:pt x="224040" y="160223"/>
                </a:lnTo>
                <a:lnTo>
                  <a:pt x="215785" y="157353"/>
                </a:lnTo>
                <a:lnTo>
                  <a:pt x="210400" y="155206"/>
                </a:lnTo>
                <a:lnTo>
                  <a:pt x="206819" y="155562"/>
                </a:lnTo>
                <a:lnTo>
                  <a:pt x="203593" y="156273"/>
                </a:lnTo>
                <a:lnTo>
                  <a:pt x="200355" y="157353"/>
                </a:lnTo>
                <a:lnTo>
                  <a:pt x="200304" y="157175"/>
                </a:lnTo>
                <a:lnTo>
                  <a:pt x="198704" y="151612"/>
                </a:lnTo>
                <a:lnTo>
                  <a:pt x="197485" y="147675"/>
                </a:lnTo>
                <a:lnTo>
                  <a:pt x="195338" y="143014"/>
                </a:lnTo>
                <a:lnTo>
                  <a:pt x="203200" y="145148"/>
                </a:lnTo>
                <a:lnTo>
                  <a:pt x="211162" y="147180"/>
                </a:lnTo>
                <a:lnTo>
                  <a:pt x="219202" y="149009"/>
                </a:lnTo>
                <a:lnTo>
                  <a:pt x="227266" y="150545"/>
                </a:lnTo>
                <a:lnTo>
                  <a:pt x="227266" y="150901"/>
                </a:lnTo>
                <a:lnTo>
                  <a:pt x="225120" y="150901"/>
                </a:lnTo>
                <a:lnTo>
                  <a:pt x="222605" y="151612"/>
                </a:lnTo>
                <a:lnTo>
                  <a:pt x="220446" y="152692"/>
                </a:lnTo>
                <a:lnTo>
                  <a:pt x="220446" y="153047"/>
                </a:lnTo>
                <a:lnTo>
                  <a:pt x="226555" y="156273"/>
                </a:lnTo>
                <a:lnTo>
                  <a:pt x="235165" y="161290"/>
                </a:lnTo>
                <a:lnTo>
                  <a:pt x="235267" y="163804"/>
                </a:lnTo>
                <a:lnTo>
                  <a:pt x="235369" y="165950"/>
                </a:lnTo>
                <a:lnTo>
                  <a:pt x="235483" y="168821"/>
                </a:lnTo>
                <a:lnTo>
                  <a:pt x="235521" y="169545"/>
                </a:lnTo>
                <a:lnTo>
                  <a:pt x="235521" y="102514"/>
                </a:lnTo>
                <a:lnTo>
                  <a:pt x="217449" y="85242"/>
                </a:lnTo>
                <a:lnTo>
                  <a:pt x="207784" y="77063"/>
                </a:lnTo>
                <a:lnTo>
                  <a:pt x="192112" y="63804"/>
                </a:lnTo>
                <a:lnTo>
                  <a:pt x="189242" y="61658"/>
                </a:lnTo>
                <a:lnTo>
                  <a:pt x="189242" y="131546"/>
                </a:lnTo>
                <a:lnTo>
                  <a:pt x="175602" y="131546"/>
                </a:lnTo>
                <a:lnTo>
                  <a:pt x="175539" y="131902"/>
                </a:lnTo>
                <a:lnTo>
                  <a:pt x="175463" y="132257"/>
                </a:lnTo>
                <a:lnTo>
                  <a:pt x="175361" y="135826"/>
                </a:lnTo>
                <a:lnTo>
                  <a:pt x="177317" y="180289"/>
                </a:lnTo>
                <a:lnTo>
                  <a:pt x="177406" y="182803"/>
                </a:lnTo>
                <a:lnTo>
                  <a:pt x="172021" y="183883"/>
                </a:lnTo>
                <a:lnTo>
                  <a:pt x="165925" y="183515"/>
                </a:lnTo>
                <a:lnTo>
                  <a:pt x="160896" y="182803"/>
                </a:lnTo>
                <a:lnTo>
                  <a:pt x="160540" y="182448"/>
                </a:lnTo>
                <a:lnTo>
                  <a:pt x="160616" y="180695"/>
                </a:lnTo>
                <a:lnTo>
                  <a:pt x="160743" y="177787"/>
                </a:lnTo>
                <a:lnTo>
                  <a:pt x="160820" y="175907"/>
                </a:lnTo>
                <a:lnTo>
                  <a:pt x="160934" y="173126"/>
                </a:lnTo>
                <a:lnTo>
                  <a:pt x="161061" y="170256"/>
                </a:lnTo>
                <a:lnTo>
                  <a:pt x="161124" y="168821"/>
                </a:lnTo>
                <a:lnTo>
                  <a:pt x="161251" y="165950"/>
                </a:lnTo>
                <a:lnTo>
                  <a:pt x="161340" y="163804"/>
                </a:lnTo>
                <a:lnTo>
                  <a:pt x="161429" y="161569"/>
                </a:lnTo>
                <a:lnTo>
                  <a:pt x="161556" y="158737"/>
                </a:lnTo>
                <a:lnTo>
                  <a:pt x="161658" y="156273"/>
                </a:lnTo>
                <a:lnTo>
                  <a:pt x="161747" y="154127"/>
                </a:lnTo>
                <a:lnTo>
                  <a:pt x="161861" y="151612"/>
                </a:lnTo>
                <a:lnTo>
                  <a:pt x="161975" y="149009"/>
                </a:lnTo>
                <a:lnTo>
                  <a:pt x="162052" y="147180"/>
                </a:lnTo>
                <a:lnTo>
                  <a:pt x="162166" y="144449"/>
                </a:lnTo>
                <a:lnTo>
                  <a:pt x="162293" y="141579"/>
                </a:lnTo>
                <a:lnTo>
                  <a:pt x="162648" y="133337"/>
                </a:lnTo>
                <a:lnTo>
                  <a:pt x="162687" y="131902"/>
                </a:lnTo>
                <a:lnTo>
                  <a:pt x="159105" y="131546"/>
                </a:lnTo>
                <a:lnTo>
                  <a:pt x="154076" y="131902"/>
                </a:lnTo>
                <a:lnTo>
                  <a:pt x="150495" y="131546"/>
                </a:lnTo>
                <a:lnTo>
                  <a:pt x="165925" y="87096"/>
                </a:lnTo>
                <a:lnTo>
                  <a:pt x="169151" y="77063"/>
                </a:lnTo>
                <a:lnTo>
                  <a:pt x="169506" y="77063"/>
                </a:lnTo>
                <a:lnTo>
                  <a:pt x="174193" y="90678"/>
                </a:lnTo>
                <a:lnTo>
                  <a:pt x="179108" y="104305"/>
                </a:lnTo>
                <a:lnTo>
                  <a:pt x="184137" y="117894"/>
                </a:lnTo>
                <a:lnTo>
                  <a:pt x="189242" y="131546"/>
                </a:lnTo>
                <a:lnTo>
                  <a:pt x="189242" y="61658"/>
                </a:lnTo>
                <a:lnTo>
                  <a:pt x="185331" y="58724"/>
                </a:lnTo>
                <a:lnTo>
                  <a:pt x="177939" y="54076"/>
                </a:lnTo>
                <a:lnTo>
                  <a:pt x="170014" y="52057"/>
                </a:lnTo>
                <a:lnTo>
                  <a:pt x="161620" y="54838"/>
                </a:lnTo>
                <a:lnTo>
                  <a:pt x="110083" y="97040"/>
                </a:lnTo>
                <a:lnTo>
                  <a:pt x="64744" y="146240"/>
                </a:lnTo>
                <a:lnTo>
                  <a:pt x="52743" y="165544"/>
                </a:lnTo>
                <a:lnTo>
                  <a:pt x="52793" y="165950"/>
                </a:lnTo>
                <a:lnTo>
                  <a:pt x="53632" y="173126"/>
                </a:lnTo>
                <a:lnTo>
                  <a:pt x="56692" y="178892"/>
                </a:lnTo>
                <a:lnTo>
                  <a:pt x="60629" y="184099"/>
                </a:lnTo>
                <a:lnTo>
                  <a:pt x="64833" y="189103"/>
                </a:lnTo>
                <a:lnTo>
                  <a:pt x="68668" y="194221"/>
                </a:lnTo>
                <a:lnTo>
                  <a:pt x="112191" y="240741"/>
                </a:lnTo>
                <a:lnTo>
                  <a:pt x="160540" y="281012"/>
                </a:lnTo>
                <a:lnTo>
                  <a:pt x="170840" y="283946"/>
                </a:lnTo>
                <a:lnTo>
                  <a:pt x="179997" y="280797"/>
                </a:lnTo>
                <a:lnTo>
                  <a:pt x="188493" y="274612"/>
                </a:lnTo>
                <a:lnTo>
                  <a:pt x="196773" y="268465"/>
                </a:lnTo>
                <a:lnTo>
                  <a:pt x="213944" y="254088"/>
                </a:lnTo>
                <a:lnTo>
                  <a:pt x="218109" y="250190"/>
                </a:lnTo>
                <a:lnTo>
                  <a:pt x="230492" y="238633"/>
                </a:lnTo>
                <a:lnTo>
                  <a:pt x="246519" y="222504"/>
                </a:lnTo>
                <a:lnTo>
                  <a:pt x="262064" y="206095"/>
                </a:lnTo>
                <a:lnTo>
                  <a:pt x="262064" y="205740"/>
                </a:lnTo>
                <a:lnTo>
                  <a:pt x="268274" y="198259"/>
                </a:lnTo>
                <a:lnTo>
                  <a:pt x="269494" y="196786"/>
                </a:lnTo>
                <a:lnTo>
                  <a:pt x="271945" y="193776"/>
                </a:lnTo>
                <a:lnTo>
                  <a:pt x="274358" y="190817"/>
                </a:lnTo>
                <a:lnTo>
                  <a:pt x="280022" y="183311"/>
                </a:lnTo>
                <a:lnTo>
                  <a:pt x="285026" y="175628"/>
                </a:lnTo>
                <a:lnTo>
                  <a:pt x="287896" y="170256"/>
                </a:lnTo>
                <a:close/>
              </a:path>
              <a:path w="1143634" h="335914">
                <a:moveTo>
                  <a:pt x="338848" y="177431"/>
                </a:moveTo>
                <a:lnTo>
                  <a:pt x="338785" y="167386"/>
                </a:lnTo>
                <a:lnTo>
                  <a:pt x="338658" y="165950"/>
                </a:lnTo>
                <a:lnTo>
                  <a:pt x="338569" y="164884"/>
                </a:lnTo>
                <a:lnTo>
                  <a:pt x="338480" y="163804"/>
                </a:lnTo>
                <a:lnTo>
                  <a:pt x="336194" y="160223"/>
                </a:lnTo>
                <a:lnTo>
                  <a:pt x="335889" y="159804"/>
                </a:lnTo>
                <a:lnTo>
                  <a:pt x="332384" y="157353"/>
                </a:lnTo>
                <a:lnTo>
                  <a:pt x="331304" y="157353"/>
                </a:lnTo>
                <a:lnTo>
                  <a:pt x="310172" y="142303"/>
                </a:lnTo>
                <a:lnTo>
                  <a:pt x="295795" y="130937"/>
                </a:lnTo>
                <a:lnTo>
                  <a:pt x="295795" y="165950"/>
                </a:lnTo>
                <a:lnTo>
                  <a:pt x="294360" y="172402"/>
                </a:lnTo>
                <a:lnTo>
                  <a:pt x="263867" y="214706"/>
                </a:lnTo>
                <a:lnTo>
                  <a:pt x="226009" y="252831"/>
                </a:lnTo>
                <a:lnTo>
                  <a:pt x="184937" y="286397"/>
                </a:lnTo>
                <a:lnTo>
                  <a:pt x="171297" y="294271"/>
                </a:lnTo>
                <a:lnTo>
                  <a:pt x="164122" y="291045"/>
                </a:lnTo>
                <a:lnTo>
                  <a:pt x="120434" y="257886"/>
                </a:lnTo>
                <a:lnTo>
                  <a:pt x="90614" y="229755"/>
                </a:lnTo>
                <a:lnTo>
                  <a:pt x="60261" y="195821"/>
                </a:lnTo>
                <a:lnTo>
                  <a:pt x="47167" y="177787"/>
                </a:lnTo>
                <a:lnTo>
                  <a:pt x="44653" y="174561"/>
                </a:lnTo>
                <a:lnTo>
                  <a:pt x="44538" y="173837"/>
                </a:lnTo>
                <a:lnTo>
                  <a:pt x="44424" y="173126"/>
                </a:lnTo>
                <a:lnTo>
                  <a:pt x="44297" y="172402"/>
                </a:lnTo>
                <a:lnTo>
                  <a:pt x="43942" y="170256"/>
                </a:lnTo>
                <a:lnTo>
                  <a:pt x="43942" y="165950"/>
                </a:lnTo>
                <a:lnTo>
                  <a:pt x="46164" y="159804"/>
                </a:lnTo>
                <a:lnTo>
                  <a:pt x="72491" y="125310"/>
                </a:lnTo>
                <a:lnTo>
                  <a:pt x="106387" y="90678"/>
                </a:lnTo>
                <a:lnTo>
                  <a:pt x="123939" y="74549"/>
                </a:lnTo>
                <a:lnTo>
                  <a:pt x="126453" y="72047"/>
                </a:lnTo>
                <a:lnTo>
                  <a:pt x="157670" y="47675"/>
                </a:lnTo>
                <a:lnTo>
                  <a:pt x="166433" y="43942"/>
                </a:lnTo>
                <a:lnTo>
                  <a:pt x="175564" y="44754"/>
                </a:lnTo>
                <a:lnTo>
                  <a:pt x="207225" y="66306"/>
                </a:lnTo>
                <a:lnTo>
                  <a:pt x="221526" y="79209"/>
                </a:lnTo>
                <a:lnTo>
                  <a:pt x="222961" y="79933"/>
                </a:lnTo>
                <a:lnTo>
                  <a:pt x="258787" y="116446"/>
                </a:lnTo>
                <a:lnTo>
                  <a:pt x="290055" y="155917"/>
                </a:lnTo>
                <a:lnTo>
                  <a:pt x="295795" y="165950"/>
                </a:lnTo>
                <a:lnTo>
                  <a:pt x="295795" y="130937"/>
                </a:lnTo>
                <a:lnTo>
                  <a:pt x="250952" y="90678"/>
                </a:lnTo>
                <a:lnTo>
                  <a:pt x="222961" y="61645"/>
                </a:lnTo>
                <a:lnTo>
                  <a:pt x="207721" y="43942"/>
                </a:lnTo>
                <a:lnTo>
                  <a:pt x="206375" y="42341"/>
                </a:lnTo>
                <a:lnTo>
                  <a:pt x="198247" y="32258"/>
                </a:lnTo>
                <a:lnTo>
                  <a:pt x="190309" y="22225"/>
                </a:lnTo>
                <a:lnTo>
                  <a:pt x="177761" y="4292"/>
                </a:lnTo>
                <a:lnTo>
                  <a:pt x="176326" y="3581"/>
                </a:lnTo>
                <a:lnTo>
                  <a:pt x="174167" y="1790"/>
                </a:lnTo>
                <a:lnTo>
                  <a:pt x="172377" y="1435"/>
                </a:lnTo>
                <a:lnTo>
                  <a:pt x="168795" y="0"/>
                </a:lnTo>
                <a:lnTo>
                  <a:pt x="164846" y="1790"/>
                </a:lnTo>
                <a:lnTo>
                  <a:pt x="161620" y="3937"/>
                </a:lnTo>
                <a:lnTo>
                  <a:pt x="139014" y="33693"/>
                </a:lnTo>
                <a:lnTo>
                  <a:pt x="110121" y="67183"/>
                </a:lnTo>
                <a:lnTo>
                  <a:pt x="79057" y="98882"/>
                </a:lnTo>
                <a:lnTo>
                  <a:pt x="46037" y="128104"/>
                </a:lnTo>
                <a:lnTo>
                  <a:pt x="11290" y="154127"/>
                </a:lnTo>
                <a:lnTo>
                  <a:pt x="7353" y="157353"/>
                </a:lnTo>
                <a:lnTo>
                  <a:pt x="355" y="165950"/>
                </a:lnTo>
                <a:lnTo>
                  <a:pt x="114" y="167386"/>
                </a:lnTo>
                <a:lnTo>
                  <a:pt x="0" y="169545"/>
                </a:lnTo>
                <a:lnTo>
                  <a:pt x="1612" y="172770"/>
                </a:lnTo>
                <a:lnTo>
                  <a:pt x="4483" y="175628"/>
                </a:lnTo>
                <a:lnTo>
                  <a:pt x="32626" y="196126"/>
                </a:lnTo>
                <a:lnTo>
                  <a:pt x="59905" y="218376"/>
                </a:lnTo>
                <a:lnTo>
                  <a:pt x="86106" y="242366"/>
                </a:lnTo>
                <a:lnTo>
                  <a:pt x="111036" y="268109"/>
                </a:lnTo>
                <a:lnTo>
                  <a:pt x="116763" y="274205"/>
                </a:lnTo>
                <a:lnTo>
                  <a:pt x="121437" y="280301"/>
                </a:lnTo>
                <a:lnTo>
                  <a:pt x="127177" y="285673"/>
                </a:lnTo>
                <a:lnTo>
                  <a:pt x="134442" y="295148"/>
                </a:lnTo>
                <a:lnTo>
                  <a:pt x="141973" y="304761"/>
                </a:lnTo>
                <a:lnTo>
                  <a:pt x="149377" y="314502"/>
                </a:lnTo>
                <a:lnTo>
                  <a:pt x="156235" y="324383"/>
                </a:lnTo>
                <a:lnTo>
                  <a:pt x="159105" y="327253"/>
                </a:lnTo>
                <a:lnTo>
                  <a:pt x="159461" y="331914"/>
                </a:lnTo>
                <a:lnTo>
                  <a:pt x="166992" y="334416"/>
                </a:lnTo>
                <a:lnTo>
                  <a:pt x="171297" y="335495"/>
                </a:lnTo>
                <a:lnTo>
                  <a:pt x="174536" y="333349"/>
                </a:lnTo>
                <a:lnTo>
                  <a:pt x="177406" y="330123"/>
                </a:lnTo>
                <a:lnTo>
                  <a:pt x="205232" y="294271"/>
                </a:lnTo>
                <a:lnTo>
                  <a:pt x="208876" y="289585"/>
                </a:lnTo>
                <a:lnTo>
                  <a:pt x="243814" y="251536"/>
                </a:lnTo>
                <a:lnTo>
                  <a:pt x="281787" y="216306"/>
                </a:lnTo>
                <a:lnTo>
                  <a:pt x="322491" y="184099"/>
                </a:lnTo>
                <a:lnTo>
                  <a:pt x="328079" y="179222"/>
                </a:lnTo>
                <a:lnTo>
                  <a:pt x="338848" y="177431"/>
                </a:lnTo>
                <a:close/>
              </a:path>
              <a:path w="1143634" h="335914">
                <a:moveTo>
                  <a:pt x="452564" y="44805"/>
                </a:moveTo>
                <a:lnTo>
                  <a:pt x="382612" y="44805"/>
                </a:lnTo>
                <a:lnTo>
                  <a:pt x="382612" y="297865"/>
                </a:lnTo>
                <a:lnTo>
                  <a:pt x="452564" y="297865"/>
                </a:lnTo>
                <a:lnTo>
                  <a:pt x="452564" y="44805"/>
                </a:lnTo>
                <a:close/>
              </a:path>
              <a:path w="1143634" h="335914">
                <a:moveTo>
                  <a:pt x="682167" y="45250"/>
                </a:moveTo>
                <a:lnTo>
                  <a:pt x="489521" y="45250"/>
                </a:lnTo>
                <a:lnTo>
                  <a:pt x="489521" y="93484"/>
                </a:lnTo>
                <a:lnTo>
                  <a:pt x="489521" y="146799"/>
                </a:lnTo>
                <a:lnTo>
                  <a:pt x="489521" y="195033"/>
                </a:lnTo>
                <a:lnTo>
                  <a:pt x="489521" y="248348"/>
                </a:lnTo>
                <a:lnTo>
                  <a:pt x="489521" y="297865"/>
                </a:lnTo>
                <a:lnTo>
                  <a:pt x="682167" y="297865"/>
                </a:lnTo>
                <a:lnTo>
                  <a:pt x="682167" y="248348"/>
                </a:lnTo>
                <a:lnTo>
                  <a:pt x="559473" y="248348"/>
                </a:lnTo>
                <a:lnTo>
                  <a:pt x="559473" y="195033"/>
                </a:lnTo>
                <a:lnTo>
                  <a:pt x="672490" y="195033"/>
                </a:lnTo>
                <a:lnTo>
                  <a:pt x="672490" y="146799"/>
                </a:lnTo>
                <a:lnTo>
                  <a:pt x="559473" y="146799"/>
                </a:lnTo>
                <a:lnTo>
                  <a:pt x="559473" y="93484"/>
                </a:lnTo>
                <a:lnTo>
                  <a:pt x="682167" y="93484"/>
                </a:lnTo>
                <a:lnTo>
                  <a:pt x="682167" y="45250"/>
                </a:lnTo>
                <a:close/>
              </a:path>
              <a:path w="1143634" h="335914">
                <a:moveTo>
                  <a:pt x="914285" y="45250"/>
                </a:moveTo>
                <a:lnTo>
                  <a:pt x="721639" y="45250"/>
                </a:lnTo>
                <a:lnTo>
                  <a:pt x="721639" y="93484"/>
                </a:lnTo>
                <a:lnTo>
                  <a:pt x="721639" y="146799"/>
                </a:lnTo>
                <a:lnTo>
                  <a:pt x="721639" y="195033"/>
                </a:lnTo>
                <a:lnTo>
                  <a:pt x="721639" y="248348"/>
                </a:lnTo>
                <a:lnTo>
                  <a:pt x="721639" y="297865"/>
                </a:lnTo>
                <a:lnTo>
                  <a:pt x="914285" y="297865"/>
                </a:lnTo>
                <a:lnTo>
                  <a:pt x="914285" y="248348"/>
                </a:lnTo>
                <a:lnTo>
                  <a:pt x="791591" y="248348"/>
                </a:lnTo>
                <a:lnTo>
                  <a:pt x="791591" y="195033"/>
                </a:lnTo>
                <a:lnTo>
                  <a:pt x="904240" y="195033"/>
                </a:lnTo>
                <a:lnTo>
                  <a:pt x="904240" y="146799"/>
                </a:lnTo>
                <a:lnTo>
                  <a:pt x="791591" y="146799"/>
                </a:lnTo>
                <a:lnTo>
                  <a:pt x="791591" y="93484"/>
                </a:lnTo>
                <a:lnTo>
                  <a:pt x="914285" y="93484"/>
                </a:lnTo>
                <a:lnTo>
                  <a:pt x="914285" y="45250"/>
                </a:lnTo>
                <a:close/>
              </a:path>
              <a:path w="1143634" h="335914">
                <a:moveTo>
                  <a:pt x="1143533" y="45250"/>
                </a:moveTo>
                <a:lnTo>
                  <a:pt x="953401" y="45250"/>
                </a:lnTo>
                <a:lnTo>
                  <a:pt x="953401" y="93484"/>
                </a:lnTo>
                <a:lnTo>
                  <a:pt x="953401" y="146799"/>
                </a:lnTo>
                <a:lnTo>
                  <a:pt x="953401" y="195033"/>
                </a:lnTo>
                <a:lnTo>
                  <a:pt x="953401" y="248348"/>
                </a:lnTo>
                <a:lnTo>
                  <a:pt x="953401" y="297865"/>
                </a:lnTo>
                <a:lnTo>
                  <a:pt x="1143533" y="297865"/>
                </a:lnTo>
                <a:lnTo>
                  <a:pt x="1143533" y="248348"/>
                </a:lnTo>
                <a:lnTo>
                  <a:pt x="1023708" y="248348"/>
                </a:lnTo>
                <a:lnTo>
                  <a:pt x="1023708" y="195033"/>
                </a:lnTo>
                <a:lnTo>
                  <a:pt x="1136357" y="195033"/>
                </a:lnTo>
                <a:lnTo>
                  <a:pt x="1136357" y="146799"/>
                </a:lnTo>
                <a:lnTo>
                  <a:pt x="1023708" y="146799"/>
                </a:lnTo>
                <a:lnTo>
                  <a:pt x="1023708" y="93484"/>
                </a:lnTo>
                <a:lnTo>
                  <a:pt x="1143533" y="93484"/>
                </a:lnTo>
                <a:lnTo>
                  <a:pt x="1143533" y="45250"/>
                </a:lnTo>
                <a:close/>
              </a:path>
            </a:pathLst>
          </a:custGeom>
          <a:solidFill>
            <a:srgbClr val="FDFDFD"/>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288036" y="5439155"/>
            <a:ext cx="3832859" cy="851915"/>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a:xfrm>
            <a:off x="5070505" y="6458092"/>
            <a:ext cx="2049145" cy="128240"/>
          </a:xfrm>
        </p:spPr>
        <p:txBody>
          <a:bodyPr lIns="0" tIns="0" rIns="0" bIns="0"/>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5" name="Holder 5"/>
          <p:cNvSpPr>
            <a:spLocks noGrp="1"/>
          </p:cNvSpPr>
          <p:nvPr>
            <p:ph type="sldNum" sz="quarter" idx="7"/>
          </p:nvPr>
        </p:nvSpPr>
        <p:spPr/>
        <p:txBody>
          <a:bodyPr lIns="0" tIns="0" rIns="0" bIns="0"/>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4" name="Holder 4"/>
          <p:cNvSpPr>
            <a:spLocks noGrp="1"/>
          </p:cNvSpPr>
          <p:nvPr>
            <p:ph type="sldNum" sz="quarter" idx="7"/>
          </p:nvPr>
        </p:nvSpPr>
        <p:spPr/>
        <p:txBody>
          <a:bodyPr lIns="0" tIns="0" rIns="0" bIns="0"/>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176016" y="6153912"/>
            <a:ext cx="9015983" cy="701618"/>
          </a:xfrm>
          <a:prstGeom prst="rect">
            <a:avLst/>
          </a:prstGeom>
        </p:spPr>
      </p:pic>
      <p:sp>
        <p:nvSpPr>
          <p:cNvPr id="17" name="bg object 17"/>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18" name="bg object 18"/>
          <p:cNvSpPr/>
          <p:nvPr/>
        </p:nvSpPr>
        <p:spPr>
          <a:xfrm>
            <a:off x="0" y="6076188"/>
            <a:ext cx="12192000" cy="104139"/>
          </a:xfrm>
          <a:custGeom>
            <a:avLst/>
            <a:gdLst/>
            <a:ahLst/>
            <a:cxnLst/>
            <a:rect l="l" t="t" r="r" b="b"/>
            <a:pathLst>
              <a:path w="12192000" h="104139">
                <a:moveTo>
                  <a:pt x="12192000" y="0"/>
                </a:moveTo>
                <a:lnTo>
                  <a:pt x="0" y="0"/>
                </a:lnTo>
                <a:lnTo>
                  <a:pt x="0" y="103632"/>
                </a:lnTo>
                <a:lnTo>
                  <a:pt x="12192000" y="103632"/>
                </a:lnTo>
                <a:lnTo>
                  <a:pt x="12192000" y="0"/>
                </a:lnTo>
                <a:close/>
              </a:path>
            </a:pathLst>
          </a:custGeom>
          <a:solidFill>
            <a:srgbClr val="FFFFFF"/>
          </a:solidFill>
        </p:spPr>
        <p:txBody>
          <a:bodyPr wrap="square" lIns="0" tIns="0" rIns="0" bIns="0" rtlCol="0"/>
          <a:lstStyle/>
          <a:p>
            <a:endParaRPr/>
          </a:p>
        </p:txBody>
      </p:sp>
      <p:sp>
        <p:nvSpPr>
          <p:cNvPr id="19" name="bg object 19"/>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20" name="bg object 20"/>
          <p:cNvPicPr/>
          <p:nvPr/>
        </p:nvPicPr>
        <p:blipFill>
          <a:blip r:embed="rId8" cstate="print"/>
          <a:stretch>
            <a:fillRect/>
          </a:stretch>
        </p:blipFill>
        <p:spPr>
          <a:xfrm>
            <a:off x="10527410" y="6398509"/>
            <a:ext cx="241259" cy="238986"/>
          </a:xfrm>
          <a:prstGeom prst="rect">
            <a:avLst/>
          </a:prstGeom>
        </p:spPr>
      </p:pic>
      <p:pic>
        <p:nvPicPr>
          <p:cNvPr id="21" name="bg object 21"/>
          <p:cNvPicPr/>
          <p:nvPr/>
        </p:nvPicPr>
        <p:blipFill>
          <a:blip r:embed="rId9" cstate="print"/>
          <a:stretch>
            <a:fillRect/>
          </a:stretch>
        </p:blipFill>
        <p:spPr>
          <a:xfrm>
            <a:off x="309231" y="6334646"/>
            <a:ext cx="1619770" cy="346436"/>
          </a:xfrm>
          <a:prstGeom prst="rect">
            <a:avLst/>
          </a:prstGeom>
        </p:spPr>
      </p:pic>
      <p:sp>
        <p:nvSpPr>
          <p:cNvPr id="2" name="Holder 2"/>
          <p:cNvSpPr>
            <a:spLocks noGrp="1"/>
          </p:cNvSpPr>
          <p:nvPr>
            <p:ph type="title"/>
          </p:nvPr>
        </p:nvSpPr>
        <p:spPr>
          <a:xfrm>
            <a:off x="406400" y="308660"/>
            <a:ext cx="11379200" cy="6965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5787001" y="1739303"/>
            <a:ext cx="5542280" cy="3465829"/>
          </a:xfrm>
          <a:prstGeom prst="rect">
            <a:avLst/>
          </a:prstGeom>
        </p:spPr>
        <p:txBody>
          <a:bodyPr wrap="square" lIns="0" tIns="0" rIns="0" bIns="0">
            <a:spAutoFit/>
          </a:bodyPr>
          <a:lstStyle>
            <a:lvl1pPr>
              <a:defRPr sz="1600" b="1" i="0">
                <a:solidFill>
                  <a:srgbClr val="00609B"/>
                </a:solidFill>
                <a:latin typeface="Calibri"/>
                <a:cs typeface="Calibri"/>
              </a:defRPr>
            </a:lvl1pPr>
          </a:lstStyle>
          <a:p>
            <a:endParaRPr/>
          </a:p>
        </p:txBody>
      </p:sp>
      <p:sp>
        <p:nvSpPr>
          <p:cNvPr id="4" name="Holder 4"/>
          <p:cNvSpPr>
            <a:spLocks noGrp="1"/>
          </p:cNvSpPr>
          <p:nvPr>
            <p:ph type="ftr" sz="quarter" idx="5"/>
          </p:nvPr>
        </p:nvSpPr>
        <p:spPr>
          <a:xfrm>
            <a:off x="5070505" y="6458092"/>
            <a:ext cx="2049145" cy="12824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7/24/2025</a:t>
            </a:fld>
            <a:endParaRPr lang="en-US"/>
          </a:p>
        </p:txBody>
      </p:sp>
      <p:sp>
        <p:nvSpPr>
          <p:cNvPr id="6" name="Holder 6"/>
          <p:cNvSpPr>
            <a:spLocks noGrp="1"/>
          </p:cNvSpPr>
          <p:nvPr>
            <p:ph type="sldNum" sz="quarter" idx="7"/>
          </p:nvPr>
        </p:nvSpPr>
        <p:spPr>
          <a:xfrm>
            <a:off x="11497407" y="6450670"/>
            <a:ext cx="167004" cy="139700"/>
          </a:xfrm>
          <a:prstGeom prst="rect">
            <a:avLst/>
          </a:prstGeom>
        </p:spPr>
        <p:txBody>
          <a:bodyPr wrap="square" lIns="0" tIns="0" rIns="0" bIns="0">
            <a:spAutoFit/>
          </a:bodyPr>
          <a:lstStyle>
            <a:lvl1pPr>
              <a:defRPr sz="900" b="0" i="0">
                <a:solidFill>
                  <a:schemeClr val="bg1"/>
                </a:solidFill>
                <a:latin typeface="Calibri"/>
                <a:cs typeface="Calibri"/>
              </a:defRPr>
            </a:lvl1pPr>
          </a:lstStyle>
          <a:p>
            <a:pPr marL="38100">
              <a:lnSpc>
                <a:spcPts val="95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2.png"/><Relationship Id="rId7"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hyperlink" Target="mailto:privac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2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jp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2.png"/><Relationship Id="rId7"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5.jpg"/><Relationship Id="rId5" Type="http://schemas.openxmlformats.org/officeDocument/2006/relationships/image" Target="../media/image9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discoverypoint-comms.ieee.org/dashboardfolder.php?fid=63"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discoverypoint-comms@ieee.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7.jp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jpg"/><Relationship Id="rId4" Type="http://schemas.openxmlformats.org/officeDocument/2006/relationships/image" Target="../media/image108.jpg"/></Relationships>
</file>

<file path=ppt/slides/_rels/slide47.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iscoverypoint-comms.ieee.org/dashboard.php?id=238&amp;fid=63"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696488"/>
            <a:ext cx="3526154" cy="2585720"/>
          </a:xfrm>
          <a:prstGeom prst="rect">
            <a:avLst/>
          </a:prstGeom>
        </p:spPr>
        <p:txBody>
          <a:bodyPr vert="horz" wrap="square" lIns="0" tIns="116205" rIns="0" bIns="0" rtlCol="0">
            <a:spAutoFit/>
          </a:bodyPr>
          <a:lstStyle/>
          <a:p>
            <a:pPr marL="12700" marR="5080">
              <a:lnSpc>
                <a:spcPts val="6480"/>
              </a:lnSpc>
              <a:spcBef>
                <a:spcPts val="915"/>
              </a:spcBef>
            </a:pPr>
            <a:r>
              <a:rPr sz="6000" spc="-10" dirty="0">
                <a:solidFill>
                  <a:srgbClr val="009CA6"/>
                </a:solidFill>
              </a:rPr>
              <a:t>Getting Started </a:t>
            </a:r>
            <a:r>
              <a:rPr sz="6000" dirty="0">
                <a:solidFill>
                  <a:srgbClr val="009CA6"/>
                </a:solidFill>
              </a:rPr>
              <a:t>User</a:t>
            </a:r>
            <a:r>
              <a:rPr sz="6000" spc="-35" dirty="0">
                <a:solidFill>
                  <a:srgbClr val="009CA6"/>
                </a:solidFill>
              </a:rPr>
              <a:t> </a:t>
            </a:r>
            <a:r>
              <a:rPr sz="6000" spc="-10" dirty="0">
                <a:solidFill>
                  <a:srgbClr val="009CA6"/>
                </a:solidFill>
              </a:rPr>
              <a:t>Guide</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a:lnSpc>
                <a:spcPct val="100000"/>
              </a:lnSpc>
              <a:spcBef>
                <a:spcPts val="105"/>
              </a:spcBef>
            </a:pPr>
            <a:r>
              <a:rPr dirty="0"/>
              <a:t>How</a:t>
            </a:r>
            <a:r>
              <a:rPr spc="-25" dirty="0"/>
              <a:t> </a:t>
            </a:r>
            <a:r>
              <a:rPr dirty="0"/>
              <a:t>do</a:t>
            </a:r>
            <a:r>
              <a:rPr spc="-20" dirty="0"/>
              <a:t> </a:t>
            </a:r>
            <a:r>
              <a:rPr dirty="0"/>
              <a:t>I</a:t>
            </a:r>
            <a:r>
              <a:rPr spc="-25" dirty="0"/>
              <a:t> </a:t>
            </a:r>
            <a:r>
              <a:rPr dirty="0"/>
              <a:t>perform</a:t>
            </a:r>
            <a:r>
              <a:rPr spc="-20" dirty="0"/>
              <a:t> </a:t>
            </a:r>
            <a:r>
              <a:rPr dirty="0"/>
              <a:t>a</a:t>
            </a:r>
            <a:r>
              <a:rPr spc="-25" dirty="0"/>
              <a:t> </a:t>
            </a:r>
            <a:r>
              <a:rPr dirty="0"/>
              <a:t>quick</a:t>
            </a:r>
            <a:r>
              <a:rPr spc="-40" dirty="0"/>
              <a:t> </a:t>
            </a:r>
            <a:r>
              <a:rPr spc="-10" dirty="0"/>
              <a:t>search?</a:t>
            </a:r>
          </a:p>
        </p:txBody>
      </p:sp>
      <p:sp>
        <p:nvSpPr>
          <p:cNvPr id="3" name="object 3"/>
          <p:cNvSpPr txBox="1"/>
          <p:nvPr/>
        </p:nvSpPr>
        <p:spPr>
          <a:xfrm>
            <a:off x="394233" y="1228529"/>
            <a:ext cx="3820160" cy="1301115"/>
          </a:xfrm>
          <a:prstGeom prst="rect">
            <a:avLst/>
          </a:prstGeom>
        </p:spPr>
        <p:txBody>
          <a:bodyPr vert="horz" wrap="square" lIns="0" tIns="117475" rIns="0" bIns="0" rtlCol="0">
            <a:spAutoFit/>
          </a:bodyPr>
          <a:lstStyle/>
          <a:p>
            <a:pPr marL="12700">
              <a:lnSpc>
                <a:spcPct val="100000"/>
              </a:lnSpc>
              <a:spcBef>
                <a:spcPts val="925"/>
              </a:spcBef>
            </a:pPr>
            <a:r>
              <a:rPr sz="1400" b="1" dirty="0">
                <a:latin typeface="Calibri"/>
                <a:cs typeface="Calibri"/>
              </a:rPr>
              <a:t>You</a:t>
            </a:r>
            <a:r>
              <a:rPr sz="1400" b="1" spc="-35" dirty="0">
                <a:latin typeface="Calibri"/>
                <a:cs typeface="Calibri"/>
              </a:rPr>
              <a:t> </a:t>
            </a:r>
            <a:r>
              <a:rPr sz="1400" b="1" dirty="0">
                <a:latin typeface="Calibri"/>
                <a:cs typeface="Calibri"/>
              </a:rPr>
              <a:t>can</a:t>
            </a:r>
            <a:r>
              <a:rPr sz="1400" b="1" spc="-20" dirty="0">
                <a:latin typeface="Calibri"/>
                <a:cs typeface="Calibri"/>
              </a:rPr>
              <a:t> </a:t>
            </a:r>
            <a:r>
              <a:rPr sz="1400" b="1" dirty="0">
                <a:latin typeface="Calibri"/>
                <a:cs typeface="Calibri"/>
              </a:rPr>
              <a:t>perform</a:t>
            </a:r>
            <a:r>
              <a:rPr sz="1400" b="1" spc="-50" dirty="0">
                <a:latin typeface="Calibri"/>
                <a:cs typeface="Calibri"/>
              </a:rPr>
              <a:t> </a:t>
            </a:r>
            <a:r>
              <a:rPr sz="1400" b="1" dirty="0">
                <a:latin typeface="Calibri"/>
                <a:cs typeface="Calibri"/>
              </a:rPr>
              <a:t>a</a:t>
            </a:r>
            <a:r>
              <a:rPr sz="1400" b="1" spc="-10" dirty="0">
                <a:latin typeface="Calibri"/>
                <a:cs typeface="Calibri"/>
              </a:rPr>
              <a:t> </a:t>
            </a:r>
            <a:r>
              <a:rPr sz="1400" b="1" dirty="0">
                <a:latin typeface="Calibri"/>
                <a:cs typeface="Calibri"/>
              </a:rPr>
              <a:t>quick</a:t>
            </a:r>
            <a:r>
              <a:rPr sz="1400" b="1" spc="-25" dirty="0">
                <a:latin typeface="Calibri"/>
                <a:cs typeface="Calibri"/>
              </a:rPr>
              <a:t> </a:t>
            </a:r>
            <a:r>
              <a:rPr sz="1400" b="1" dirty="0">
                <a:latin typeface="Calibri"/>
                <a:cs typeface="Calibri"/>
              </a:rPr>
              <a:t>search</a:t>
            </a:r>
            <a:r>
              <a:rPr sz="1400" b="1" spc="-30" dirty="0">
                <a:latin typeface="Calibri"/>
                <a:cs typeface="Calibri"/>
              </a:rPr>
              <a:t> </a:t>
            </a:r>
            <a:r>
              <a:rPr sz="1400" b="1" dirty="0">
                <a:latin typeface="Calibri"/>
                <a:cs typeface="Calibri"/>
              </a:rPr>
              <a:t>in</a:t>
            </a:r>
            <a:r>
              <a:rPr sz="1400" b="1" spc="-20" dirty="0">
                <a:latin typeface="Calibri"/>
                <a:cs typeface="Calibri"/>
              </a:rPr>
              <a:t> </a:t>
            </a:r>
            <a:r>
              <a:rPr sz="1400" b="1" dirty="0">
                <a:latin typeface="Calibri"/>
                <a:cs typeface="Calibri"/>
              </a:rPr>
              <a:t>two</a:t>
            </a:r>
            <a:r>
              <a:rPr sz="1400" b="1" spc="-20" dirty="0">
                <a:latin typeface="Calibri"/>
                <a:cs typeface="Calibri"/>
              </a:rPr>
              <a:t> </a:t>
            </a:r>
            <a:r>
              <a:rPr sz="1400" b="1" spc="-10" dirty="0">
                <a:latin typeface="Calibri"/>
                <a:cs typeface="Calibri"/>
              </a:rPr>
              <a:t>places:</a:t>
            </a:r>
            <a:endParaRPr sz="1400">
              <a:latin typeface="Calibri"/>
              <a:cs typeface="Calibri"/>
            </a:endParaRPr>
          </a:p>
          <a:p>
            <a:pPr marL="12700">
              <a:lnSpc>
                <a:spcPct val="100000"/>
              </a:lnSpc>
              <a:spcBef>
                <a:spcPts val="830"/>
              </a:spcBef>
            </a:pPr>
            <a:r>
              <a:rPr sz="1400" b="1" dirty="0">
                <a:solidFill>
                  <a:srgbClr val="00609B"/>
                </a:solidFill>
                <a:latin typeface="Calibri"/>
                <a:cs typeface="Calibri"/>
              </a:rPr>
              <a:t>Main</a:t>
            </a:r>
            <a:r>
              <a:rPr sz="1400" b="1" spc="-40" dirty="0">
                <a:solidFill>
                  <a:srgbClr val="00609B"/>
                </a:solidFill>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b="1" dirty="0">
                <a:solidFill>
                  <a:srgbClr val="00609B"/>
                </a:solidFill>
                <a:latin typeface="Calibri"/>
                <a:cs typeface="Calibri"/>
              </a:rPr>
              <a:t>Box</a:t>
            </a:r>
            <a:r>
              <a:rPr sz="1400" b="1" spc="-50" dirty="0">
                <a:solidFill>
                  <a:srgbClr val="00609B"/>
                </a:solidFill>
                <a:latin typeface="Calibri"/>
                <a:cs typeface="Calibri"/>
              </a:rPr>
              <a:t> </a:t>
            </a:r>
            <a:r>
              <a:rPr sz="1400" dirty="0">
                <a:latin typeface="Calibri"/>
                <a:cs typeface="Calibri"/>
              </a:rPr>
              <a:t>at</a:t>
            </a:r>
            <a:r>
              <a:rPr sz="1400" spc="-20"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center</a:t>
            </a:r>
            <a:r>
              <a:rPr sz="1400" spc="-1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Welcome</a:t>
            </a:r>
            <a:r>
              <a:rPr sz="1400" spc="-35" dirty="0">
                <a:latin typeface="Calibri"/>
                <a:cs typeface="Calibri"/>
              </a:rPr>
              <a:t> </a:t>
            </a:r>
            <a:r>
              <a:rPr sz="1400" spc="-20" dirty="0">
                <a:latin typeface="Calibri"/>
                <a:cs typeface="Calibri"/>
              </a:rPr>
              <a:t>page</a:t>
            </a:r>
            <a:endParaRPr sz="1400">
              <a:latin typeface="Calibri"/>
              <a:cs typeface="Calibri"/>
            </a:endParaRPr>
          </a:p>
          <a:p>
            <a:pPr marL="174625" indent="-161925">
              <a:lnSpc>
                <a:spcPct val="100000"/>
              </a:lnSpc>
              <a:spcBef>
                <a:spcPts val="825"/>
              </a:spcBef>
              <a:buClr>
                <a:srgbClr val="00609B"/>
              </a:buClr>
              <a:buFont typeface="Arial"/>
              <a:buChar char="•"/>
              <a:tabLst>
                <a:tab pos="174625" algn="l"/>
              </a:tabLst>
            </a:pPr>
            <a:r>
              <a:rPr sz="1400" dirty="0">
                <a:latin typeface="Calibri"/>
                <a:cs typeface="Calibri"/>
              </a:rPr>
              <a:t>Type</a:t>
            </a:r>
            <a:r>
              <a:rPr sz="1400" spc="-25"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your</a:t>
            </a:r>
            <a:r>
              <a:rPr sz="1400" spc="-30" dirty="0">
                <a:latin typeface="Calibri"/>
                <a:cs typeface="Calibri"/>
              </a:rPr>
              <a:t> </a:t>
            </a:r>
            <a:r>
              <a:rPr sz="1400" dirty="0">
                <a:latin typeface="Calibri"/>
                <a:cs typeface="Calibri"/>
              </a:rPr>
              <a:t>search</a:t>
            </a:r>
            <a:r>
              <a:rPr sz="1400" spc="-40" dirty="0">
                <a:latin typeface="Calibri"/>
                <a:cs typeface="Calibri"/>
              </a:rPr>
              <a:t> </a:t>
            </a:r>
            <a:r>
              <a:rPr sz="1400" spc="-20" dirty="0">
                <a:latin typeface="Calibri"/>
                <a:cs typeface="Calibri"/>
              </a:rPr>
              <a:t>terms</a:t>
            </a:r>
            <a:endParaRPr sz="1400">
              <a:latin typeface="Calibri"/>
              <a:cs typeface="Calibri"/>
            </a:endParaRPr>
          </a:p>
          <a:p>
            <a:pPr marL="174625" indent="-161925">
              <a:lnSpc>
                <a:spcPct val="100000"/>
              </a:lnSpc>
              <a:spcBef>
                <a:spcPts val="840"/>
              </a:spcBef>
              <a:buClr>
                <a:srgbClr val="00609B"/>
              </a:buClr>
              <a:buFont typeface="Arial"/>
              <a:buChar char="•"/>
              <a:tabLst>
                <a:tab pos="174625" algn="l"/>
              </a:tabLst>
            </a:pPr>
            <a:r>
              <a:rPr sz="1400" dirty="0">
                <a:latin typeface="Calibri"/>
                <a:cs typeface="Calibri"/>
              </a:rPr>
              <a:t>Click</a:t>
            </a:r>
            <a:r>
              <a:rPr sz="1400" spc="-2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dirty="0">
                <a:latin typeface="Calibri"/>
                <a:cs typeface="Calibri"/>
              </a:rPr>
              <a:t>button</a:t>
            </a:r>
            <a:r>
              <a:rPr sz="1400" spc="-1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search</a:t>
            </a:r>
            <a:r>
              <a:rPr sz="1400" spc="-20" dirty="0">
                <a:latin typeface="Calibri"/>
                <a:cs typeface="Calibri"/>
              </a:rPr>
              <a:t> </a:t>
            </a:r>
            <a:r>
              <a:rPr sz="1400" dirty="0">
                <a:latin typeface="Calibri"/>
                <a:cs typeface="Calibri"/>
              </a:rPr>
              <a:t>all</a:t>
            </a:r>
            <a:r>
              <a:rPr sz="1400" spc="-25" dirty="0">
                <a:latin typeface="Calibri"/>
                <a:cs typeface="Calibri"/>
              </a:rPr>
              <a:t> </a:t>
            </a:r>
            <a:r>
              <a:rPr sz="1400" spc="-10" dirty="0">
                <a:latin typeface="Calibri"/>
                <a:cs typeface="Calibri"/>
              </a:rPr>
              <a:t>content</a:t>
            </a:r>
            <a:endParaRPr sz="1400">
              <a:latin typeface="Calibri"/>
              <a:cs typeface="Calibri"/>
            </a:endParaRPr>
          </a:p>
        </p:txBody>
      </p:sp>
      <p:sp>
        <p:nvSpPr>
          <p:cNvPr id="4" name="object 4"/>
          <p:cNvSpPr txBox="1"/>
          <p:nvPr/>
        </p:nvSpPr>
        <p:spPr>
          <a:xfrm>
            <a:off x="5982679" y="1228297"/>
            <a:ext cx="5568315" cy="1301750"/>
          </a:xfrm>
          <a:prstGeom prst="rect">
            <a:avLst/>
          </a:prstGeom>
        </p:spPr>
        <p:txBody>
          <a:bodyPr vert="horz" wrap="square" lIns="0" tIns="117475" rIns="0" bIns="0" rtlCol="0">
            <a:spAutoFit/>
          </a:bodyPr>
          <a:lstStyle/>
          <a:p>
            <a:pPr marL="12700">
              <a:lnSpc>
                <a:spcPct val="100000"/>
              </a:lnSpc>
              <a:spcBef>
                <a:spcPts val="925"/>
              </a:spcBef>
            </a:pPr>
            <a:r>
              <a:rPr sz="1400" b="1" dirty="0">
                <a:latin typeface="Calibri"/>
                <a:cs typeface="Calibri"/>
              </a:rPr>
              <a:t>Quick</a:t>
            </a:r>
            <a:r>
              <a:rPr sz="1400" b="1" spc="-20" dirty="0">
                <a:latin typeface="Calibri"/>
                <a:cs typeface="Calibri"/>
              </a:rPr>
              <a:t> </a:t>
            </a:r>
            <a:r>
              <a:rPr sz="1400" b="1" dirty="0">
                <a:latin typeface="Calibri"/>
                <a:cs typeface="Calibri"/>
              </a:rPr>
              <a:t>Search</a:t>
            </a:r>
            <a:r>
              <a:rPr sz="1400" b="1" spc="-35" dirty="0">
                <a:latin typeface="Calibri"/>
                <a:cs typeface="Calibri"/>
              </a:rPr>
              <a:t> </a:t>
            </a:r>
            <a:r>
              <a:rPr sz="1400" b="1" dirty="0">
                <a:latin typeface="Calibri"/>
                <a:cs typeface="Calibri"/>
              </a:rPr>
              <a:t>Box</a:t>
            </a:r>
            <a:r>
              <a:rPr sz="1400" b="1" spc="-35" dirty="0">
                <a:latin typeface="Calibri"/>
                <a:cs typeface="Calibri"/>
              </a:rPr>
              <a:t> </a:t>
            </a:r>
            <a:r>
              <a:rPr sz="1400" b="1" dirty="0">
                <a:latin typeface="Calibri"/>
                <a:cs typeface="Calibri"/>
              </a:rPr>
              <a:t>at</a:t>
            </a:r>
            <a:r>
              <a:rPr sz="1400" b="1" spc="-20" dirty="0">
                <a:latin typeface="Calibri"/>
                <a:cs typeface="Calibri"/>
              </a:rPr>
              <a:t> </a:t>
            </a:r>
            <a:r>
              <a:rPr sz="1400" b="1" dirty="0">
                <a:latin typeface="Calibri"/>
                <a:cs typeface="Calibri"/>
              </a:rPr>
              <a:t>the</a:t>
            </a:r>
            <a:r>
              <a:rPr sz="1400" b="1" spc="-20" dirty="0">
                <a:latin typeface="Calibri"/>
                <a:cs typeface="Calibri"/>
              </a:rPr>
              <a:t> </a:t>
            </a:r>
            <a:r>
              <a:rPr sz="1400" b="1" dirty="0">
                <a:latin typeface="Calibri"/>
                <a:cs typeface="Calibri"/>
              </a:rPr>
              <a:t>top</a:t>
            </a:r>
            <a:r>
              <a:rPr sz="1400" b="1" spc="-25" dirty="0">
                <a:latin typeface="Calibri"/>
                <a:cs typeface="Calibri"/>
              </a:rPr>
              <a:t> </a:t>
            </a:r>
            <a:r>
              <a:rPr sz="1400" b="1" dirty="0">
                <a:latin typeface="Calibri"/>
                <a:cs typeface="Calibri"/>
              </a:rPr>
              <a:t>right</a:t>
            </a:r>
            <a:r>
              <a:rPr sz="1400" b="1" spc="-20" dirty="0">
                <a:latin typeface="Calibri"/>
                <a:cs typeface="Calibri"/>
              </a:rPr>
              <a:t> </a:t>
            </a:r>
            <a:r>
              <a:rPr sz="1400" b="1" dirty="0">
                <a:latin typeface="Calibri"/>
                <a:cs typeface="Calibri"/>
              </a:rPr>
              <a:t>corner</a:t>
            </a:r>
            <a:r>
              <a:rPr sz="1400" b="1" spc="-45" dirty="0">
                <a:latin typeface="Calibri"/>
                <a:cs typeface="Calibri"/>
              </a:rPr>
              <a:t> </a:t>
            </a:r>
            <a:r>
              <a:rPr sz="1400" b="1" dirty="0">
                <a:latin typeface="Calibri"/>
                <a:cs typeface="Calibri"/>
              </a:rPr>
              <a:t>of</a:t>
            </a:r>
            <a:r>
              <a:rPr sz="1400" b="1" spc="-25" dirty="0">
                <a:latin typeface="Calibri"/>
                <a:cs typeface="Calibri"/>
              </a:rPr>
              <a:t> </a:t>
            </a:r>
            <a:r>
              <a:rPr sz="1400" b="1" dirty="0">
                <a:latin typeface="Calibri"/>
                <a:cs typeface="Calibri"/>
              </a:rPr>
              <a:t>every</a:t>
            </a:r>
            <a:r>
              <a:rPr sz="1400" b="1" spc="-30" dirty="0">
                <a:latin typeface="Calibri"/>
                <a:cs typeface="Calibri"/>
              </a:rPr>
              <a:t> </a:t>
            </a:r>
            <a:r>
              <a:rPr sz="1400" b="1" spc="-20" dirty="0">
                <a:latin typeface="Calibri"/>
                <a:cs typeface="Calibri"/>
              </a:rPr>
              <a:t>page</a:t>
            </a:r>
            <a:endParaRPr sz="1400">
              <a:latin typeface="Calibri"/>
              <a:cs typeface="Calibri"/>
            </a:endParaRPr>
          </a:p>
          <a:p>
            <a:pPr marL="174625" indent="-161925">
              <a:lnSpc>
                <a:spcPct val="100000"/>
              </a:lnSpc>
              <a:spcBef>
                <a:spcPts val="830"/>
              </a:spcBef>
              <a:buClr>
                <a:srgbClr val="00609B"/>
              </a:buClr>
              <a:buFont typeface="Arial"/>
              <a:buChar char="•"/>
              <a:tabLst>
                <a:tab pos="174625" algn="l"/>
              </a:tabLst>
            </a:pPr>
            <a:r>
              <a:rPr sz="1400" dirty="0">
                <a:latin typeface="Calibri"/>
                <a:cs typeface="Calibri"/>
              </a:rPr>
              <a:t>Type</a:t>
            </a:r>
            <a:r>
              <a:rPr sz="1400" spc="-25"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your</a:t>
            </a:r>
            <a:r>
              <a:rPr sz="1400" spc="-30" dirty="0">
                <a:latin typeface="Calibri"/>
                <a:cs typeface="Calibri"/>
              </a:rPr>
              <a:t> </a:t>
            </a:r>
            <a:r>
              <a:rPr sz="1400" dirty="0">
                <a:latin typeface="Calibri"/>
                <a:cs typeface="Calibri"/>
              </a:rPr>
              <a:t>search</a:t>
            </a:r>
            <a:r>
              <a:rPr sz="1400" spc="-40" dirty="0">
                <a:latin typeface="Calibri"/>
                <a:cs typeface="Calibri"/>
              </a:rPr>
              <a:t> </a:t>
            </a:r>
            <a:r>
              <a:rPr sz="1400" spc="-20" dirty="0">
                <a:latin typeface="Calibri"/>
                <a:cs typeface="Calibri"/>
              </a:rPr>
              <a:t>terms</a:t>
            </a:r>
            <a:endParaRPr sz="1400">
              <a:latin typeface="Calibri"/>
              <a:cs typeface="Calibri"/>
            </a:endParaRPr>
          </a:p>
          <a:p>
            <a:pPr marL="174625" indent="-161925">
              <a:lnSpc>
                <a:spcPct val="100000"/>
              </a:lnSpc>
              <a:spcBef>
                <a:spcPts val="830"/>
              </a:spcBef>
              <a:buClr>
                <a:srgbClr val="00609B"/>
              </a:buClr>
              <a:buFont typeface="Arial"/>
              <a:buChar char="•"/>
              <a:tabLst>
                <a:tab pos="174625" algn="l"/>
              </a:tabLst>
            </a:pPr>
            <a:r>
              <a:rPr sz="1400" dirty="0">
                <a:latin typeface="Calibri"/>
                <a:cs typeface="Calibri"/>
              </a:rPr>
              <a:t>Select</a:t>
            </a:r>
            <a:r>
              <a:rPr sz="1400" spc="-25" dirty="0">
                <a:latin typeface="Calibri"/>
                <a:cs typeface="Calibri"/>
              </a:rPr>
              <a:t> </a:t>
            </a:r>
            <a:r>
              <a:rPr sz="1400" b="1" dirty="0">
                <a:solidFill>
                  <a:srgbClr val="00609B"/>
                </a:solidFill>
                <a:latin typeface="Calibri"/>
                <a:cs typeface="Calibri"/>
              </a:rPr>
              <a:t>All Results</a:t>
            </a:r>
            <a:r>
              <a:rPr sz="1400" b="1" spc="-40" dirty="0">
                <a:solidFill>
                  <a:srgbClr val="00609B"/>
                </a:solidFill>
                <a:latin typeface="Calibri"/>
                <a:cs typeface="Calibri"/>
              </a:rPr>
              <a:t> </a:t>
            </a:r>
            <a:r>
              <a:rPr sz="1400" dirty="0">
                <a:latin typeface="Calibri"/>
                <a:cs typeface="Calibri"/>
              </a:rPr>
              <a:t>or</a:t>
            </a:r>
            <a:r>
              <a:rPr sz="1400" spc="-25" dirty="0">
                <a:latin typeface="Calibri"/>
                <a:cs typeface="Calibri"/>
              </a:rPr>
              <a:t> </a:t>
            </a:r>
            <a:r>
              <a:rPr sz="1400" dirty="0">
                <a:latin typeface="Calibri"/>
                <a:cs typeface="Calibri"/>
              </a:rPr>
              <a:t>a</a:t>
            </a:r>
            <a:r>
              <a:rPr sz="1400" spc="-20" dirty="0">
                <a:latin typeface="Calibri"/>
                <a:cs typeface="Calibri"/>
              </a:rPr>
              <a:t> </a:t>
            </a:r>
            <a:r>
              <a:rPr sz="1400" b="1" dirty="0">
                <a:solidFill>
                  <a:srgbClr val="00609B"/>
                </a:solidFill>
                <a:latin typeface="Calibri"/>
                <a:cs typeface="Calibri"/>
              </a:rPr>
              <a:t>specific</a:t>
            </a:r>
            <a:r>
              <a:rPr sz="1400" b="1" spc="-30" dirty="0">
                <a:solidFill>
                  <a:srgbClr val="00609B"/>
                </a:solidFill>
                <a:latin typeface="Calibri"/>
                <a:cs typeface="Calibri"/>
              </a:rPr>
              <a:t> </a:t>
            </a:r>
            <a:r>
              <a:rPr sz="1400" b="1" dirty="0">
                <a:solidFill>
                  <a:srgbClr val="00609B"/>
                </a:solidFill>
                <a:latin typeface="Calibri"/>
                <a:cs typeface="Calibri"/>
              </a:rPr>
              <a:t>content</a:t>
            </a:r>
            <a:r>
              <a:rPr sz="1400" b="1" spc="-45" dirty="0">
                <a:solidFill>
                  <a:srgbClr val="00609B"/>
                </a:solidFill>
                <a:latin typeface="Calibri"/>
                <a:cs typeface="Calibri"/>
              </a:rPr>
              <a:t> </a:t>
            </a:r>
            <a:r>
              <a:rPr sz="1400" b="1" dirty="0">
                <a:solidFill>
                  <a:srgbClr val="00609B"/>
                </a:solidFill>
                <a:latin typeface="Calibri"/>
                <a:cs typeface="Calibri"/>
              </a:rPr>
              <a:t>Channel</a:t>
            </a:r>
            <a:r>
              <a:rPr sz="1400" b="1" spc="-50" dirty="0">
                <a:solidFill>
                  <a:srgbClr val="00609B"/>
                </a:solidFill>
                <a:latin typeface="Calibri"/>
                <a:cs typeface="Calibri"/>
              </a:rPr>
              <a:t> </a:t>
            </a:r>
            <a:r>
              <a:rPr sz="1400" dirty="0">
                <a:latin typeface="Calibri"/>
                <a:cs typeface="Calibri"/>
              </a:rPr>
              <a:t>from</a:t>
            </a:r>
            <a:r>
              <a:rPr sz="1400" spc="-3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drop-</a:t>
            </a:r>
            <a:r>
              <a:rPr sz="1400" dirty="0">
                <a:latin typeface="Calibri"/>
                <a:cs typeface="Calibri"/>
              </a:rPr>
              <a:t>down</a:t>
            </a:r>
            <a:r>
              <a:rPr sz="1400" spc="-35" dirty="0">
                <a:latin typeface="Calibri"/>
                <a:cs typeface="Calibri"/>
              </a:rPr>
              <a:t> </a:t>
            </a:r>
            <a:r>
              <a:rPr sz="1400" spc="-20" dirty="0">
                <a:latin typeface="Calibri"/>
                <a:cs typeface="Calibri"/>
              </a:rPr>
              <a:t>menu</a:t>
            </a:r>
            <a:endParaRPr sz="1400">
              <a:latin typeface="Calibri"/>
              <a:cs typeface="Calibri"/>
            </a:endParaRPr>
          </a:p>
          <a:p>
            <a:pPr marL="174625" indent="-161925">
              <a:lnSpc>
                <a:spcPct val="100000"/>
              </a:lnSpc>
              <a:spcBef>
                <a:spcPts val="840"/>
              </a:spcBef>
              <a:buClr>
                <a:srgbClr val="00609B"/>
              </a:buClr>
              <a:buFont typeface="Arial"/>
              <a:buChar char="•"/>
              <a:tabLst>
                <a:tab pos="174625" algn="l"/>
              </a:tabLst>
            </a:pPr>
            <a:r>
              <a:rPr sz="1400" dirty="0">
                <a:latin typeface="Calibri"/>
                <a:cs typeface="Calibri"/>
              </a:rPr>
              <a:t>Click</a:t>
            </a:r>
            <a:r>
              <a:rPr sz="1400" spc="-2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search</a:t>
            </a:r>
            <a:r>
              <a:rPr sz="1400" spc="-25" dirty="0">
                <a:latin typeface="Calibri"/>
                <a:cs typeface="Calibri"/>
              </a:rPr>
              <a:t> </a:t>
            </a:r>
            <a:r>
              <a:rPr sz="1400" spc="-20" dirty="0">
                <a:latin typeface="Calibri"/>
                <a:cs typeface="Calibri"/>
              </a:rPr>
              <a:t>icon</a:t>
            </a:r>
            <a:endParaRPr sz="1400">
              <a:latin typeface="Calibri"/>
              <a:cs typeface="Calibri"/>
            </a:endParaRPr>
          </a:p>
        </p:txBody>
      </p:sp>
      <p:sp>
        <p:nvSpPr>
          <p:cNvPr id="5" name="object 5"/>
          <p:cNvSpPr txBox="1"/>
          <p:nvPr/>
        </p:nvSpPr>
        <p:spPr>
          <a:xfrm>
            <a:off x="1299041" y="3533073"/>
            <a:ext cx="125984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Main</a:t>
            </a:r>
            <a:r>
              <a:rPr sz="1400" b="1" spc="-20" dirty="0">
                <a:solidFill>
                  <a:srgbClr val="00609B"/>
                </a:solidFill>
                <a:latin typeface="Calibri"/>
                <a:cs typeface="Calibri"/>
              </a:rPr>
              <a:t> </a:t>
            </a:r>
            <a:r>
              <a:rPr sz="1400" b="1" dirty="0">
                <a:solidFill>
                  <a:srgbClr val="00609B"/>
                </a:solidFill>
                <a:latin typeface="Calibri"/>
                <a:cs typeface="Calibri"/>
              </a:rPr>
              <a:t>Search</a:t>
            </a:r>
            <a:r>
              <a:rPr sz="1400" b="1" spc="-30" dirty="0">
                <a:solidFill>
                  <a:srgbClr val="00609B"/>
                </a:solidFill>
                <a:latin typeface="Calibri"/>
                <a:cs typeface="Calibri"/>
              </a:rPr>
              <a:t> </a:t>
            </a:r>
            <a:r>
              <a:rPr sz="1400" b="1" spc="-25" dirty="0">
                <a:solidFill>
                  <a:srgbClr val="00609B"/>
                </a:solidFill>
                <a:latin typeface="Calibri"/>
                <a:cs typeface="Calibri"/>
              </a:rPr>
              <a:t>Box</a:t>
            </a:r>
            <a:endParaRPr sz="1400">
              <a:latin typeface="Calibri"/>
              <a:cs typeface="Calibri"/>
            </a:endParaRPr>
          </a:p>
        </p:txBody>
      </p:sp>
      <p:sp>
        <p:nvSpPr>
          <p:cNvPr id="6" name="object 6"/>
          <p:cNvSpPr txBox="1"/>
          <p:nvPr/>
        </p:nvSpPr>
        <p:spPr>
          <a:xfrm>
            <a:off x="9116421" y="3491705"/>
            <a:ext cx="129921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Quick</a:t>
            </a:r>
            <a:r>
              <a:rPr sz="1400" b="1" spc="-25" dirty="0">
                <a:solidFill>
                  <a:srgbClr val="00609B"/>
                </a:solidFill>
                <a:latin typeface="Calibri"/>
                <a:cs typeface="Calibri"/>
              </a:rPr>
              <a:t> </a:t>
            </a:r>
            <a:r>
              <a:rPr sz="1400" b="1" dirty="0">
                <a:solidFill>
                  <a:srgbClr val="00609B"/>
                </a:solidFill>
                <a:latin typeface="Calibri"/>
                <a:cs typeface="Calibri"/>
              </a:rPr>
              <a:t>Search</a:t>
            </a:r>
            <a:r>
              <a:rPr sz="1400" b="1" spc="-40" dirty="0">
                <a:solidFill>
                  <a:srgbClr val="00609B"/>
                </a:solidFill>
                <a:latin typeface="Calibri"/>
                <a:cs typeface="Calibri"/>
              </a:rPr>
              <a:t> </a:t>
            </a:r>
            <a:r>
              <a:rPr sz="1400" b="1" spc="-25" dirty="0">
                <a:solidFill>
                  <a:srgbClr val="00609B"/>
                </a:solidFill>
                <a:latin typeface="Calibri"/>
                <a:cs typeface="Calibri"/>
              </a:rPr>
              <a:t>Box</a:t>
            </a:r>
            <a:endParaRPr sz="1400">
              <a:latin typeface="Calibri"/>
              <a:cs typeface="Calibri"/>
            </a:endParaRPr>
          </a:p>
        </p:txBody>
      </p:sp>
      <p:grpSp>
        <p:nvGrpSpPr>
          <p:cNvPr id="7" name="object 7"/>
          <p:cNvGrpSpPr/>
          <p:nvPr/>
        </p:nvGrpSpPr>
        <p:grpSpPr>
          <a:xfrm>
            <a:off x="1949970" y="3875913"/>
            <a:ext cx="1004569" cy="306070"/>
            <a:chOff x="1949970" y="3875913"/>
            <a:chExt cx="1004569" cy="306070"/>
          </a:xfrm>
        </p:grpSpPr>
        <p:sp>
          <p:nvSpPr>
            <p:cNvPr id="8" name="object 8"/>
            <p:cNvSpPr/>
            <p:nvPr/>
          </p:nvSpPr>
          <p:spPr>
            <a:xfrm>
              <a:off x="1959495" y="3885438"/>
              <a:ext cx="931544" cy="258445"/>
            </a:xfrm>
            <a:custGeom>
              <a:avLst/>
              <a:gdLst/>
              <a:ahLst/>
              <a:cxnLst/>
              <a:rect l="l" t="t" r="r" b="b"/>
              <a:pathLst>
                <a:path w="931544" h="258445">
                  <a:moveTo>
                    <a:pt x="11798" y="0"/>
                  </a:moveTo>
                  <a:lnTo>
                    <a:pt x="0" y="0"/>
                  </a:lnTo>
                  <a:lnTo>
                    <a:pt x="0" y="258394"/>
                  </a:lnTo>
                  <a:lnTo>
                    <a:pt x="931151" y="258394"/>
                  </a:lnTo>
                </a:path>
              </a:pathLst>
            </a:custGeom>
            <a:ln w="19050">
              <a:solidFill>
                <a:srgbClr val="009CA6"/>
              </a:solidFill>
            </a:ln>
          </p:spPr>
          <p:txBody>
            <a:bodyPr wrap="square" lIns="0" tIns="0" rIns="0" bIns="0" rtlCol="0"/>
            <a:lstStyle/>
            <a:p>
              <a:endParaRPr/>
            </a:p>
          </p:txBody>
        </p:sp>
        <p:sp>
          <p:nvSpPr>
            <p:cNvPr id="9" name="object 9"/>
            <p:cNvSpPr/>
            <p:nvPr/>
          </p:nvSpPr>
          <p:spPr>
            <a:xfrm>
              <a:off x="2877947" y="4105730"/>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grpSp>
        <p:nvGrpSpPr>
          <p:cNvPr id="10" name="object 10"/>
          <p:cNvGrpSpPr/>
          <p:nvPr/>
        </p:nvGrpSpPr>
        <p:grpSpPr>
          <a:xfrm>
            <a:off x="8687560" y="3822572"/>
            <a:ext cx="1004569" cy="306070"/>
            <a:chOff x="8687560" y="3822572"/>
            <a:chExt cx="1004569" cy="306070"/>
          </a:xfrm>
        </p:grpSpPr>
        <p:sp>
          <p:nvSpPr>
            <p:cNvPr id="11" name="object 11"/>
            <p:cNvSpPr/>
            <p:nvPr/>
          </p:nvSpPr>
          <p:spPr>
            <a:xfrm>
              <a:off x="8751060" y="3832097"/>
              <a:ext cx="931544" cy="258445"/>
            </a:xfrm>
            <a:custGeom>
              <a:avLst/>
              <a:gdLst/>
              <a:ahLst/>
              <a:cxnLst/>
              <a:rect l="l" t="t" r="r" b="b"/>
              <a:pathLst>
                <a:path w="931545" h="258445">
                  <a:moveTo>
                    <a:pt x="919352" y="0"/>
                  </a:moveTo>
                  <a:lnTo>
                    <a:pt x="931151" y="0"/>
                  </a:lnTo>
                  <a:lnTo>
                    <a:pt x="931151" y="258394"/>
                  </a:lnTo>
                  <a:lnTo>
                    <a:pt x="0" y="258394"/>
                  </a:lnTo>
                </a:path>
              </a:pathLst>
            </a:custGeom>
            <a:ln w="19050">
              <a:solidFill>
                <a:srgbClr val="009CA6"/>
              </a:solidFill>
            </a:ln>
          </p:spPr>
          <p:txBody>
            <a:bodyPr wrap="square" lIns="0" tIns="0" rIns="0" bIns="0" rtlCol="0"/>
            <a:lstStyle/>
            <a:p>
              <a:endParaRPr/>
            </a:p>
          </p:txBody>
        </p:sp>
        <p:sp>
          <p:nvSpPr>
            <p:cNvPr id="12" name="object 12"/>
            <p:cNvSpPr/>
            <p:nvPr/>
          </p:nvSpPr>
          <p:spPr>
            <a:xfrm>
              <a:off x="8687560" y="4052390"/>
              <a:ext cx="76200" cy="76200"/>
            </a:xfrm>
            <a:custGeom>
              <a:avLst/>
              <a:gdLst/>
              <a:ahLst/>
              <a:cxnLst/>
              <a:rect l="l" t="t" r="r" b="b"/>
              <a:pathLst>
                <a:path w="76200" h="76200">
                  <a:moveTo>
                    <a:pt x="76200" y="0"/>
                  </a:moveTo>
                  <a:lnTo>
                    <a:pt x="0" y="38099"/>
                  </a:lnTo>
                  <a:lnTo>
                    <a:pt x="76200" y="76199"/>
                  </a:lnTo>
                  <a:lnTo>
                    <a:pt x="76200" y="0"/>
                  </a:lnTo>
                  <a:close/>
                </a:path>
              </a:pathLst>
            </a:custGeom>
            <a:solidFill>
              <a:srgbClr val="009CA6"/>
            </a:solidFill>
          </p:spPr>
          <p:txBody>
            <a:bodyPr wrap="square" lIns="0" tIns="0" rIns="0" bIns="0" rtlCol="0"/>
            <a:lstStyle/>
            <a:p>
              <a:endParaRPr/>
            </a:p>
          </p:txBody>
        </p:sp>
      </p:grpSp>
      <p:sp>
        <p:nvSpPr>
          <p:cNvPr id="13" name="object 13"/>
          <p:cNvSpPr/>
          <p:nvPr/>
        </p:nvSpPr>
        <p:spPr>
          <a:xfrm>
            <a:off x="5321808" y="1286255"/>
            <a:ext cx="0" cy="1396365"/>
          </a:xfrm>
          <a:custGeom>
            <a:avLst/>
            <a:gdLst/>
            <a:ahLst/>
            <a:cxnLst/>
            <a:rect l="l" t="t" r="r" b="b"/>
            <a:pathLst>
              <a:path h="1396364">
                <a:moveTo>
                  <a:pt x="0" y="0"/>
                </a:moveTo>
                <a:lnTo>
                  <a:pt x="0" y="1396072"/>
                </a:lnTo>
              </a:path>
            </a:pathLst>
          </a:custGeom>
          <a:ln w="9525">
            <a:solidFill>
              <a:srgbClr val="009CA6"/>
            </a:solidFill>
            <a:prstDash val="sysDot"/>
          </a:ln>
        </p:spPr>
        <p:txBody>
          <a:bodyPr wrap="square" lIns="0" tIns="0" rIns="0" bIns="0" rtlCol="0"/>
          <a:lstStyle/>
          <a:p>
            <a:endParaRPr/>
          </a:p>
        </p:txBody>
      </p:sp>
      <p:grpSp>
        <p:nvGrpSpPr>
          <p:cNvPr id="14" name="object 14"/>
          <p:cNvGrpSpPr/>
          <p:nvPr/>
        </p:nvGrpSpPr>
        <p:grpSpPr>
          <a:xfrm>
            <a:off x="3148329" y="2973070"/>
            <a:ext cx="5369560" cy="2989580"/>
            <a:chOff x="3148329" y="2973070"/>
            <a:chExt cx="5369560" cy="2989580"/>
          </a:xfrm>
        </p:grpSpPr>
        <p:pic>
          <p:nvPicPr>
            <p:cNvPr id="15" name="object 15"/>
            <p:cNvPicPr/>
            <p:nvPr/>
          </p:nvPicPr>
          <p:blipFill>
            <a:blip r:embed="rId2" cstate="print"/>
            <a:stretch>
              <a:fillRect/>
            </a:stretch>
          </p:blipFill>
          <p:spPr>
            <a:xfrm>
              <a:off x="3154679" y="3013187"/>
              <a:ext cx="5356859" cy="2942603"/>
            </a:xfrm>
            <a:prstGeom prst="rect">
              <a:avLst/>
            </a:prstGeom>
          </p:spPr>
        </p:pic>
        <p:sp>
          <p:nvSpPr>
            <p:cNvPr id="16" name="object 16"/>
            <p:cNvSpPr/>
            <p:nvPr/>
          </p:nvSpPr>
          <p:spPr>
            <a:xfrm>
              <a:off x="3151504" y="2976245"/>
              <a:ext cx="5363210" cy="2983230"/>
            </a:xfrm>
            <a:custGeom>
              <a:avLst/>
              <a:gdLst/>
              <a:ahLst/>
              <a:cxnLst/>
              <a:rect l="l" t="t" r="r" b="b"/>
              <a:pathLst>
                <a:path w="5363209" h="2983229">
                  <a:moveTo>
                    <a:pt x="0" y="0"/>
                  </a:moveTo>
                  <a:lnTo>
                    <a:pt x="5363210" y="0"/>
                  </a:lnTo>
                  <a:lnTo>
                    <a:pt x="5363210" y="2982722"/>
                  </a:lnTo>
                  <a:lnTo>
                    <a:pt x="0" y="2982722"/>
                  </a:lnTo>
                  <a:lnTo>
                    <a:pt x="0" y="0"/>
                  </a:lnTo>
                  <a:close/>
                </a:path>
              </a:pathLst>
            </a:custGeom>
            <a:ln w="6349">
              <a:solidFill>
                <a:srgbClr val="D9D9D9"/>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3192779" y="3002280"/>
              <a:ext cx="1197864" cy="266700"/>
            </a:xfrm>
            <a:prstGeom prst="rect">
              <a:avLst/>
            </a:prstGeom>
          </p:spPr>
        </p:pic>
      </p:gr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10</a:t>
            </a:fld>
            <a:endParaRPr spc="-25"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11352276" y="2412492"/>
              <a:ext cx="748283" cy="900683"/>
            </a:xfrm>
            <a:prstGeom prst="rect">
              <a:avLst/>
            </a:prstGeom>
          </p:spPr>
        </p:pic>
      </p:grpSp>
      <p:sp>
        <p:nvSpPr>
          <p:cNvPr id="5" name="object 5"/>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25" dirty="0"/>
              <a:t> </a:t>
            </a:r>
            <a:r>
              <a:rPr dirty="0"/>
              <a:t>do</a:t>
            </a:r>
            <a:r>
              <a:rPr spc="-20" dirty="0"/>
              <a:t> </a:t>
            </a:r>
            <a:r>
              <a:rPr dirty="0"/>
              <a:t>I</a:t>
            </a:r>
            <a:r>
              <a:rPr spc="-25" dirty="0"/>
              <a:t> </a:t>
            </a:r>
            <a:r>
              <a:rPr dirty="0"/>
              <a:t>work</a:t>
            </a:r>
            <a:r>
              <a:rPr spc="-20" dirty="0"/>
              <a:t> </a:t>
            </a:r>
            <a:r>
              <a:rPr dirty="0"/>
              <a:t>with</a:t>
            </a:r>
            <a:r>
              <a:rPr spc="-40" dirty="0"/>
              <a:t> </a:t>
            </a:r>
            <a:r>
              <a:rPr dirty="0"/>
              <a:t>the</a:t>
            </a:r>
            <a:r>
              <a:rPr spc="-20" dirty="0"/>
              <a:t> </a:t>
            </a:r>
            <a:r>
              <a:rPr dirty="0"/>
              <a:t>All</a:t>
            </a:r>
            <a:r>
              <a:rPr spc="-30" dirty="0"/>
              <a:t> </a:t>
            </a:r>
            <a:r>
              <a:rPr dirty="0"/>
              <a:t>Results</a:t>
            </a:r>
            <a:r>
              <a:rPr spc="-45" dirty="0"/>
              <a:t> </a:t>
            </a:r>
            <a:r>
              <a:rPr spc="-10" dirty="0"/>
              <a:t>Page?</a:t>
            </a:r>
          </a:p>
        </p:txBody>
      </p:sp>
      <p:sp>
        <p:nvSpPr>
          <p:cNvPr id="6" name="object 6"/>
          <p:cNvSpPr txBox="1"/>
          <p:nvPr/>
        </p:nvSpPr>
        <p:spPr>
          <a:xfrm>
            <a:off x="409108" y="1161289"/>
            <a:ext cx="8579485" cy="2921635"/>
          </a:xfrm>
          <a:prstGeom prst="rect">
            <a:avLst/>
          </a:prstGeom>
        </p:spPr>
        <p:txBody>
          <a:bodyPr vert="horz" wrap="square" lIns="0" tIns="37465" rIns="0" bIns="0" rtlCol="0">
            <a:spAutoFit/>
          </a:bodyPr>
          <a:lstStyle/>
          <a:p>
            <a:pPr marL="12700" marR="164465">
              <a:lnSpc>
                <a:spcPts val="1510"/>
              </a:lnSpc>
              <a:spcBef>
                <a:spcPts val="295"/>
              </a:spcBef>
            </a:pPr>
            <a:r>
              <a:rPr sz="1400" dirty="0">
                <a:latin typeface="Calibri"/>
                <a:cs typeface="Calibri"/>
              </a:rPr>
              <a:t>After</a:t>
            </a:r>
            <a:r>
              <a:rPr sz="1400" spc="-40" dirty="0">
                <a:latin typeface="Calibri"/>
                <a:cs typeface="Calibri"/>
              </a:rPr>
              <a:t> </a:t>
            </a:r>
            <a:r>
              <a:rPr sz="1400" dirty="0">
                <a:latin typeface="Calibri"/>
                <a:cs typeface="Calibri"/>
              </a:rPr>
              <a:t>entering</a:t>
            </a:r>
            <a:r>
              <a:rPr sz="1400" spc="-25" dirty="0">
                <a:latin typeface="Calibri"/>
                <a:cs typeface="Calibri"/>
              </a:rPr>
              <a:t> </a:t>
            </a:r>
            <a:r>
              <a:rPr sz="1400" dirty="0">
                <a:latin typeface="Calibri"/>
                <a:cs typeface="Calibri"/>
              </a:rPr>
              <a:t>and</a:t>
            </a:r>
            <a:r>
              <a:rPr sz="1400" spc="-30" dirty="0">
                <a:latin typeface="Calibri"/>
                <a:cs typeface="Calibri"/>
              </a:rPr>
              <a:t> </a:t>
            </a:r>
            <a:r>
              <a:rPr sz="1400" dirty="0">
                <a:latin typeface="Calibri"/>
                <a:cs typeface="Calibri"/>
              </a:rPr>
              <a:t>running</a:t>
            </a:r>
            <a:r>
              <a:rPr sz="1400" spc="-25"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search,</a:t>
            </a:r>
            <a:r>
              <a:rPr sz="1400" spc="-45" dirty="0">
                <a:latin typeface="Calibri"/>
                <a:cs typeface="Calibri"/>
              </a:rPr>
              <a:t> </a:t>
            </a:r>
            <a:r>
              <a:rPr sz="1400" dirty="0">
                <a:latin typeface="Calibri"/>
                <a:cs typeface="Calibri"/>
              </a:rPr>
              <a:t>you</a:t>
            </a:r>
            <a:r>
              <a:rPr sz="1400" spc="-50" dirty="0">
                <a:latin typeface="Calibri"/>
                <a:cs typeface="Calibri"/>
              </a:rPr>
              <a:t> </a:t>
            </a:r>
            <a:r>
              <a:rPr sz="1400" dirty="0">
                <a:latin typeface="Calibri"/>
                <a:cs typeface="Calibri"/>
              </a:rPr>
              <a:t>will</a:t>
            </a:r>
            <a:r>
              <a:rPr sz="1400" spc="-40" dirty="0">
                <a:latin typeface="Calibri"/>
                <a:cs typeface="Calibri"/>
              </a:rPr>
              <a:t> </a:t>
            </a:r>
            <a:r>
              <a:rPr sz="1400" dirty="0">
                <a:latin typeface="Calibri"/>
                <a:cs typeface="Calibri"/>
              </a:rPr>
              <a:t>see</a:t>
            </a:r>
            <a:r>
              <a:rPr sz="1400" spc="-40"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full</a:t>
            </a:r>
            <a:r>
              <a:rPr sz="1400" spc="-40" dirty="0">
                <a:latin typeface="Calibri"/>
                <a:cs typeface="Calibri"/>
              </a:rPr>
              <a:t> </a:t>
            </a:r>
            <a:r>
              <a:rPr sz="1400" dirty="0">
                <a:latin typeface="Calibri"/>
                <a:cs typeface="Calibri"/>
              </a:rPr>
              <a:t>listing</a:t>
            </a:r>
            <a:r>
              <a:rPr sz="1400" spc="-30"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results</a:t>
            </a:r>
            <a:r>
              <a:rPr sz="1400" spc="-25" dirty="0">
                <a:latin typeface="Calibri"/>
                <a:cs typeface="Calibri"/>
              </a:rPr>
              <a:t> </a:t>
            </a:r>
            <a:r>
              <a:rPr sz="1400" dirty="0">
                <a:latin typeface="Calibri"/>
                <a:cs typeface="Calibri"/>
              </a:rPr>
              <a:t>from</a:t>
            </a:r>
            <a:r>
              <a:rPr sz="1400" spc="-65" dirty="0">
                <a:latin typeface="Calibri"/>
                <a:cs typeface="Calibri"/>
              </a:rPr>
              <a:t> </a:t>
            </a:r>
            <a:r>
              <a:rPr sz="1400" dirty="0">
                <a:latin typeface="Calibri"/>
                <a:cs typeface="Calibri"/>
              </a:rPr>
              <a:t>all</a:t>
            </a:r>
            <a:r>
              <a:rPr sz="1400" spc="-30" dirty="0">
                <a:latin typeface="Calibri"/>
                <a:cs typeface="Calibri"/>
              </a:rPr>
              <a:t> </a:t>
            </a:r>
            <a:r>
              <a:rPr sz="1400" dirty="0">
                <a:latin typeface="Calibri"/>
                <a:cs typeface="Calibri"/>
              </a:rPr>
              <a:t>Channels.</a:t>
            </a:r>
            <a:r>
              <a:rPr sz="1400" spc="-20" dirty="0">
                <a:latin typeface="Calibri"/>
                <a:cs typeface="Calibri"/>
              </a:rPr>
              <a:t> </a:t>
            </a:r>
            <a:r>
              <a:rPr sz="1400" dirty="0">
                <a:solidFill>
                  <a:srgbClr val="1F1F1F"/>
                </a:solidFill>
                <a:latin typeface="Calibri"/>
                <a:cs typeface="Calibri"/>
              </a:rPr>
              <a:t>IEEE</a:t>
            </a:r>
            <a:r>
              <a:rPr sz="1400" spc="-30" dirty="0">
                <a:solidFill>
                  <a:srgbClr val="1F1F1F"/>
                </a:solidFill>
                <a:latin typeface="Calibri"/>
                <a:cs typeface="Calibri"/>
              </a:rPr>
              <a:t> </a:t>
            </a:r>
            <a:r>
              <a:rPr sz="1400" dirty="0">
                <a:solidFill>
                  <a:srgbClr val="1F1F1F"/>
                </a:solidFill>
                <a:latin typeface="Calibri"/>
                <a:cs typeface="Calibri"/>
              </a:rPr>
              <a:t>DiscoveryPoint</a:t>
            </a:r>
            <a:r>
              <a:rPr sz="1400" spc="-30" dirty="0">
                <a:solidFill>
                  <a:srgbClr val="1F1F1F"/>
                </a:solidFill>
                <a:latin typeface="Calibri"/>
                <a:cs typeface="Calibri"/>
              </a:rPr>
              <a:t> </a:t>
            </a:r>
            <a:r>
              <a:rPr sz="1400" spc="-25" dirty="0">
                <a:solidFill>
                  <a:srgbClr val="1F1F1F"/>
                </a:solidFill>
                <a:latin typeface="Calibri"/>
                <a:cs typeface="Calibri"/>
              </a:rPr>
              <a:t>for </a:t>
            </a:r>
            <a:r>
              <a:rPr sz="1400" spc="-10" dirty="0">
                <a:solidFill>
                  <a:srgbClr val="1F1F1F"/>
                </a:solidFill>
                <a:latin typeface="Calibri"/>
                <a:cs typeface="Calibri"/>
              </a:rPr>
              <a:t>Communications</a:t>
            </a:r>
            <a:r>
              <a:rPr sz="1400" spc="-15" dirty="0">
                <a:solidFill>
                  <a:srgbClr val="1F1F1F"/>
                </a:solidFill>
                <a:latin typeface="Calibri"/>
                <a:cs typeface="Calibri"/>
              </a:rPr>
              <a:t> </a:t>
            </a:r>
            <a:r>
              <a:rPr sz="1400" dirty="0">
                <a:solidFill>
                  <a:srgbClr val="1F1F1F"/>
                </a:solidFill>
                <a:latin typeface="Calibri"/>
                <a:cs typeface="Calibri"/>
              </a:rPr>
              <a:t>provides</a:t>
            </a:r>
            <a:r>
              <a:rPr sz="1400" spc="-25" dirty="0">
                <a:solidFill>
                  <a:srgbClr val="1F1F1F"/>
                </a:solidFill>
                <a:latin typeface="Calibri"/>
                <a:cs typeface="Calibri"/>
              </a:rPr>
              <a:t> </a:t>
            </a:r>
            <a:r>
              <a:rPr sz="1400" u="sng" dirty="0">
                <a:solidFill>
                  <a:srgbClr val="1F1F1F"/>
                </a:solidFill>
                <a:uFill>
                  <a:solidFill>
                    <a:srgbClr val="1F1F1F"/>
                  </a:solidFill>
                </a:uFill>
                <a:latin typeface="Calibri"/>
                <a:cs typeface="Calibri"/>
              </a:rPr>
              <a:t>two</a:t>
            </a:r>
            <a:r>
              <a:rPr sz="1400" u="sng" spc="-25" dirty="0">
                <a:solidFill>
                  <a:srgbClr val="1F1F1F"/>
                </a:solidFill>
                <a:uFill>
                  <a:solidFill>
                    <a:srgbClr val="1F1F1F"/>
                  </a:solidFill>
                </a:uFill>
                <a:latin typeface="Calibri"/>
                <a:cs typeface="Calibri"/>
              </a:rPr>
              <a:t> </a:t>
            </a:r>
            <a:r>
              <a:rPr sz="1400" u="sng" dirty="0">
                <a:solidFill>
                  <a:srgbClr val="1F1F1F"/>
                </a:solidFill>
                <a:uFill>
                  <a:solidFill>
                    <a:srgbClr val="1F1F1F"/>
                  </a:solidFill>
                </a:uFill>
                <a:latin typeface="Calibri"/>
                <a:cs typeface="Calibri"/>
              </a:rPr>
              <a:t>views</a:t>
            </a:r>
            <a:r>
              <a:rPr sz="1400" u="none" spc="-35" dirty="0">
                <a:solidFill>
                  <a:srgbClr val="1F1F1F"/>
                </a:solidFill>
                <a:latin typeface="Calibri"/>
                <a:cs typeface="Calibri"/>
              </a:rPr>
              <a:t> </a:t>
            </a:r>
            <a:r>
              <a:rPr sz="1400" u="none" dirty="0">
                <a:solidFill>
                  <a:srgbClr val="1F1F1F"/>
                </a:solidFill>
                <a:latin typeface="Calibri"/>
                <a:cs typeface="Calibri"/>
              </a:rPr>
              <a:t>for</a:t>
            </a:r>
            <a:r>
              <a:rPr sz="1400" u="none" spc="-50" dirty="0">
                <a:solidFill>
                  <a:srgbClr val="1F1F1F"/>
                </a:solidFill>
                <a:latin typeface="Calibri"/>
                <a:cs typeface="Calibri"/>
              </a:rPr>
              <a:t> </a:t>
            </a:r>
            <a:r>
              <a:rPr sz="1400" u="none" dirty="0">
                <a:solidFill>
                  <a:srgbClr val="1F1F1F"/>
                </a:solidFill>
                <a:latin typeface="Calibri"/>
                <a:cs typeface="Calibri"/>
              </a:rPr>
              <a:t>your</a:t>
            </a:r>
            <a:r>
              <a:rPr sz="1400" u="none" spc="-30" dirty="0">
                <a:solidFill>
                  <a:srgbClr val="1F1F1F"/>
                </a:solidFill>
                <a:latin typeface="Calibri"/>
                <a:cs typeface="Calibri"/>
              </a:rPr>
              <a:t> </a:t>
            </a:r>
            <a:r>
              <a:rPr sz="1400" u="none" dirty="0">
                <a:solidFill>
                  <a:srgbClr val="1F1F1F"/>
                </a:solidFill>
                <a:latin typeface="Calibri"/>
                <a:cs typeface="Calibri"/>
              </a:rPr>
              <a:t>inquiries</a:t>
            </a:r>
            <a:r>
              <a:rPr sz="1400" u="none" spc="-15" dirty="0">
                <a:solidFill>
                  <a:srgbClr val="1F1F1F"/>
                </a:solidFill>
                <a:latin typeface="Calibri"/>
                <a:cs typeface="Calibri"/>
              </a:rPr>
              <a:t> </a:t>
            </a:r>
            <a:r>
              <a:rPr sz="1400" u="none" dirty="0">
                <a:solidFill>
                  <a:srgbClr val="1F1F1F"/>
                </a:solidFill>
                <a:latin typeface="Calibri"/>
                <a:cs typeface="Calibri"/>
              </a:rPr>
              <a:t>displayed</a:t>
            </a:r>
            <a:r>
              <a:rPr sz="1400" u="none" spc="-10" dirty="0">
                <a:solidFill>
                  <a:srgbClr val="1F1F1F"/>
                </a:solidFill>
                <a:latin typeface="Calibri"/>
                <a:cs typeface="Calibri"/>
              </a:rPr>
              <a:t> </a:t>
            </a:r>
            <a:r>
              <a:rPr sz="1400" u="none" dirty="0">
                <a:solidFill>
                  <a:srgbClr val="1F1F1F"/>
                </a:solidFill>
                <a:latin typeface="Calibri"/>
                <a:cs typeface="Calibri"/>
              </a:rPr>
              <a:t>on</a:t>
            </a:r>
            <a:r>
              <a:rPr sz="1400" u="none" spc="-40" dirty="0">
                <a:solidFill>
                  <a:srgbClr val="1F1F1F"/>
                </a:solidFill>
                <a:latin typeface="Calibri"/>
                <a:cs typeface="Calibri"/>
              </a:rPr>
              <a:t> </a:t>
            </a:r>
            <a:r>
              <a:rPr sz="1400" u="none" dirty="0">
                <a:solidFill>
                  <a:srgbClr val="1F1F1F"/>
                </a:solidFill>
                <a:latin typeface="Calibri"/>
                <a:cs typeface="Calibri"/>
              </a:rPr>
              <a:t>the</a:t>
            </a:r>
            <a:r>
              <a:rPr sz="1400" u="none" spc="-5" dirty="0">
                <a:solidFill>
                  <a:srgbClr val="1F1F1F"/>
                </a:solidFill>
                <a:latin typeface="Calibri"/>
                <a:cs typeface="Calibri"/>
              </a:rPr>
              <a:t> </a:t>
            </a:r>
            <a:r>
              <a:rPr sz="1400" b="1" u="none" dirty="0">
                <a:solidFill>
                  <a:srgbClr val="1F1F1F"/>
                </a:solidFill>
                <a:latin typeface="Calibri"/>
                <a:cs typeface="Calibri"/>
              </a:rPr>
              <a:t>All</a:t>
            </a:r>
            <a:r>
              <a:rPr sz="1400" b="1" u="none" spc="-25" dirty="0">
                <a:solidFill>
                  <a:srgbClr val="1F1F1F"/>
                </a:solidFill>
                <a:latin typeface="Calibri"/>
                <a:cs typeface="Calibri"/>
              </a:rPr>
              <a:t> </a:t>
            </a:r>
            <a:r>
              <a:rPr sz="1400" b="1" u="none" dirty="0">
                <a:solidFill>
                  <a:srgbClr val="1F1F1F"/>
                </a:solidFill>
                <a:latin typeface="Calibri"/>
                <a:cs typeface="Calibri"/>
              </a:rPr>
              <a:t>Results</a:t>
            </a:r>
            <a:r>
              <a:rPr sz="1400" b="1" u="none" spc="-50" dirty="0">
                <a:solidFill>
                  <a:srgbClr val="1F1F1F"/>
                </a:solidFill>
                <a:latin typeface="Calibri"/>
                <a:cs typeface="Calibri"/>
              </a:rPr>
              <a:t> </a:t>
            </a:r>
            <a:r>
              <a:rPr sz="1400" u="none" spc="-10" dirty="0">
                <a:solidFill>
                  <a:srgbClr val="1F1F1F"/>
                </a:solidFill>
                <a:latin typeface="Calibri"/>
                <a:cs typeface="Calibri"/>
              </a:rPr>
              <a:t>page.</a:t>
            </a:r>
            <a:endParaRPr sz="1400">
              <a:latin typeface="Calibri"/>
              <a:cs typeface="Calibri"/>
            </a:endParaRPr>
          </a:p>
          <a:p>
            <a:pPr marL="174625" indent="-161925">
              <a:lnSpc>
                <a:spcPct val="100000"/>
              </a:lnSpc>
              <a:spcBef>
                <a:spcPts val="810"/>
              </a:spcBef>
              <a:buClr>
                <a:srgbClr val="00609B"/>
              </a:buClr>
              <a:buFont typeface="Arial"/>
              <a:buChar char="•"/>
              <a:tabLst>
                <a:tab pos="174625" algn="l"/>
              </a:tabLst>
            </a:pPr>
            <a:r>
              <a:rPr sz="1400" b="1" dirty="0">
                <a:solidFill>
                  <a:srgbClr val="006FC0"/>
                </a:solidFill>
                <a:latin typeface="Calibri"/>
                <a:cs typeface="Calibri"/>
              </a:rPr>
              <a:t>Compact</a:t>
            </a:r>
            <a:r>
              <a:rPr sz="1400" b="1" spc="-65" dirty="0">
                <a:solidFill>
                  <a:srgbClr val="006FC0"/>
                </a:solidFill>
                <a:latin typeface="Calibri"/>
                <a:cs typeface="Calibri"/>
              </a:rPr>
              <a:t> </a:t>
            </a:r>
            <a:r>
              <a:rPr sz="1400" b="1" dirty="0">
                <a:solidFill>
                  <a:srgbClr val="006FC0"/>
                </a:solidFill>
                <a:latin typeface="Calibri"/>
                <a:cs typeface="Calibri"/>
              </a:rPr>
              <a:t>View</a:t>
            </a:r>
            <a:r>
              <a:rPr sz="1400" b="1" spc="-50" dirty="0">
                <a:solidFill>
                  <a:srgbClr val="006FC0"/>
                </a:solidFill>
                <a:latin typeface="Calibri"/>
                <a:cs typeface="Calibri"/>
              </a:rPr>
              <a:t> </a:t>
            </a:r>
            <a:r>
              <a:rPr sz="1400" dirty="0">
                <a:solidFill>
                  <a:srgbClr val="1F1F1F"/>
                </a:solidFill>
                <a:latin typeface="Calibri"/>
                <a:cs typeface="Calibri"/>
              </a:rPr>
              <a:t>displays</a:t>
            </a:r>
            <a:r>
              <a:rPr sz="1400" spc="-25" dirty="0">
                <a:solidFill>
                  <a:srgbClr val="1F1F1F"/>
                </a:solidFill>
                <a:latin typeface="Calibri"/>
                <a:cs typeface="Calibri"/>
              </a:rPr>
              <a:t> </a:t>
            </a:r>
            <a:r>
              <a:rPr sz="1400" dirty="0">
                <a:solidFill>
                  <a:srgbClr val="1F1F1F"/>
                </a:solidFill>
                <a:latin typeface="Calibri"/>
                <a:cs typeface="Calibri"/>
              </a:rPr>
              <a:t>the</a:t>
            </a:r>
            <a:r>
              <a:rPr sz="1400" spc="-15" dirty="0">
                <a:solidFill>
                  <a:srgbClr val="1F1F1F"/>
                </a:solidFill>
                <a:latin typeface="Calibri"/>
                <a:cs typeface="Calibri"/>
              </a:rPr>
              <a:t> </a:t>
            </a:r>
            <a:r>
              <a:rPr sz="1400" dirty="0">
                <a:solidFill>
                  <a:srgbClr val="1F1F1F"/>
                </a:solidFill>
                <a:latin typeface="Calibri"/>
                <a:cs typeface="Calibri"/>
              </a:rPr>
              <a:t>title,</a:t>
            </a:r>
            <a:r>
              <a:rPr sz="1400" spc="-25" dirty="0">
                <a:solidFill>
                  <a:srgbClr val="1F1F1F"/>
                </a:solidFill>
                <a:latin typeface="Calibri"/>
                <a:cs typeface="Calibri"/>
              </a:rPr>
              <a:t> </a:t>
            </a:r>
            <a:r>
              <a:rPr sz="1400" dirty="0">
                <a:solidFill>
                  <a:srgbClr val="1F1F1F"/>
                </a:solidFill>
                <a:latin typeface="Calibri"/>
                <a:cs typeface="Calibri"/>
              </a:rPr>
              <a:t>source,</a:t>
            </a:r>
            <a:r>
              <a:rPr sz="1400" spc="-40" dirty="0">
                <a:solidFill>
                  <a:srgbClr val="1F1F1F"/>
                </a:solidFill>
                <a:latin typeface="Calibri"/>
                <a:cs typeface="Calibri"/>
              </a:rPr>
              <a:t> </a:t>
            </a:r>
            <a:r>
              <a:rPr sz="1400" dirty="0">
                <a:solidFill>
                  <a:srgbClr val="1F1F1F"/>
                </a:solidFill>
                <a:latin typeface="Calibri"/>
                <a:cs typeface="Calibri"/>
              </a:rPr>
              <a:t>and</a:t>
            </a:r>
            <a:r>
              <a:rPr sz="1400" spc="-30" dirty="0">
                <a:solidFill>
                  <a:srgbClr val="1F1F1F"/>
                </a:solidFill>
                <a:latin typeface="Calibri"/>
                <a:cs typeface="Calibri"/>
              </a:rPr>
              <a:t> </a:t>
            </a:r>
            <a:r>
              <a:rPr sz="1400" dirty="0">
                <a:solidFill>
                  <a:srgbClr val="1F1F1F"/>
                </a:solidFill>
                <a:latin typeface="Calibri"/>
                <a:cs typeface="Calibri"/>
              </a:rPr>
              <a:t>date</a:t>
            </a:r>
            <a:r>
              <a:rPr sz="1400" spc="-15" dirty="0">
                <a:solidFill>
                  <a:srgbClr val="1F1F1F"/>
                </a:solidFill>
                <a:latin typeface="Calibri"/>
                <a:cs typeface="Calibri"/>
              </a:rPr>
              <a:t> </a:t>
            </a:r>
            <a:r>
              <a:rPr sz="1400" dirty="0">
                <a:solidFill>
                  <a:srgbClr val="1F1F1F"/>
                </a:solidFill>
                <a:latin typeface="Calibri"/>
                <a:cs typeface="Calibri"/>
              </a:rPr>
              <a:t>of</a:t>
            </a:r>
            <a:r>
              <a:rPr sz="1400" spc="-45" dirty="0">
                <a:solidFill>
                  <a:srgbClr val="1F1F1F"/>
                </a:solidFill>
                <a:latin typeface="Calibri"/>
                <a:cs typeface="Calibri"/>
              </a:rPr>
              <a:t> </a:t>
            </a:r>
            <a:r>
              <a:rPr sz="1400" dirty="0">
                <a:solidFill>
                  <a:srgbClr val="1F1F1F"/>
                </a:solidFill>
                <a:latin typeface="Calibri"/>
                <a:cs typeface="Calibri"/>
              </a:rPr>
              <a:t>documents</a:t>
            </a:r>
            <a:r>
              <a:rPr sz="1400" spc="-20" dirty="0">
                <a:solidFill>
                  <a:srgbClr val="1F1F1F"/>
                </a:solidFill>
                <a:latin typeface="Calibri"/>
                <a:cs typeface="Calibri"/>
              </a:rPr>
              <a:t> </a:t>
            </a:r>
            <a:r>
              <a:rPr sz="1400" dirty="0">
                <a:solidFill>
                  <a:srgbClr val="1F1F1F"/>
                </a:solidFill>
                <a:latin typeface="Calibri"/>
                <a:cs typeface="Calibri"/>
              </a:rPr>
              <a:t>in</a:t>
            </a:r>
            <a:r>
              <a:rPr sz="1400" spc="-30" dirty="0">
                <a:solidFill>
                  <a:srgbClr val="1F1F1F"/>
                </a:solidFill>
                <a:latin typeface="Calibri"/>
                <a:cs typeface="Calibri"/>
              </a:rPr>
              <a:t> </a:t>
            </a:r>
            <a:r>
              <a:rPr sz="1400" dirty="0">
                <a:solidFill>
                  <a:srgbClr val="1F1F1F"/>
                </a:solidFill>
                <a:latin typeface="Calibri"/>
                <a:cs typeface="Calibri"/>
              </a:rPr>
              <a:t>each</a:t>
            </a:r>
            <a:r>
              <a:rPr sz="1400" spc="-30" dirty="0">
                <a:solidFill>
                  <a:srgbClr val="1F1F1F"/>
                </a:solidFill>
                <a:latin typeface="Calibri"/>
                <a:cs typeface="Calibri"/>
              </a:rPr>
              <a:t> </a:t>
            </a:r>
            <a:r>
              <a:rPr sz="1400" spc="-10" dirty="0">
                <a:solidFill>
                  <a:srgbClr val="1F1F1F"/>
                </a:solidFill>
                <a:latin typeface="Calibri"/>
                <a:cs typeface="Calibri"/>
              </a:rPr>
              <a:t>channel.</a:t>
            </a:r>
            <a:endParaRPr sz="1400">
              <a:latin typeface="Calibri"/>
              <a:cs typeface="Calibri"/>
            </a:endParaRPr>
          </a:p>
          <a:p>
            <a:pPr marL="173990" marR="5080" indent="-161925" algn="just">
              <a:lnSpc>
                <a:spcPts val="1510"/>
              </a:lnSpc>
              <a:spcBef>
                <a:spcPts val="1015"/>
              </a:spcBef>
              <a:buClr>
                <a:srgbClr val="00609B"/>
              </a:buClr>
              <a:buFont typeface="Arial"/>
              <a:buChar char="•"/>
              <a:tabLst>
                <a:tab pos="175260" algn="l"/>
              </a:tabLst>
            </a:pPr>
            <a:r>
              <a:rPr sz="1400" b="1" dirty="0">
                <a:solidFill>
                  <a:srgbClr val="006FC0"/>
                </a:solidFill>
                <a:latin typeface="Calibri"/>
                <a:cs typeface="Calibri"/>
              </a:rPr>
              <a:t>Detailed</a:t>
            </a:r>
            <a:r>
              <a:rPr sz="1400" b="1" spc="-65" dirty="0">
                <a:solidFill>
                  <a:srgbClr val="006FC0"/>
                </a:solidFill>
                <a:latin typeface="Calibri"/>
                <a:cs typeface="Calibri"/>
              </a:rPr>
              <a:t> </a:t>
            </a:r>
            <a:r>
              <a:rPr sz="1400" b="1" dirty="0">
                <a:solidFill>
                  <a:srgbClr val="006FC0"/>
                </a:solidFill>
                <a:latin typeface="Calibri"/>
                <a:cs typeface="Calibri"/>
              </a:rPr>
              <a:t>View</a:t>
            </a:r>
            <a:r>
              <a:rPr sz="1400" b="1" spc="-45" dirty="0">
                <a:solidFill>
                  <a:srgbClr val="006FC0"/>
                </a:solidFill>
                <a:latin typeface="Calibri"/>
                <a:cs typeface="Calibri"/>
              </a:rPr>
              <a:t> </a:t>
            </a:r>
            <a:r>
              <a:rPr sz="1400" dirty="0">
                <a:solidFill>
                  <a:srgbClr val="1F1F1F"/>
                </a:solidFill>
                <a:latin typeface="Calibri"/>
                <a:cs typeface="Calibri"/>
              </a:rPr>
              <a:t>displays</a:t>
            </a:r>
            <a:r>
              <a:rPr sz="1400" spc="-15" dirty="0">
                <a:solidFill>
                  <a:srgbClr val="1F1F1F"/>
                </a:solidFill>
                <a:latin typeface="Calibri"/>
                <a:cs typeface="Calibri"/>
              </a:rPr>
              <a:t> </a:t>
            </a:r>
            <a:r>
              <a:rPr sz="1400" dirty="0">
                <a:solidFill>
                  <a:srgbClr val="1F1F1F"/>
                </a:solidFill>
                <a:latin typeface="Calibri"/>
                <a:cs typeface="Calibri"/>
              </a:rPr>
              <a:t>each</a:t>
            </a:r>
            <a:r>
              <a:rPr sz="1400" spc="-30" dirty="0">
                <a:solidFill>
                  <a:srgbClr val="1F1F1F"/>
                </a:solidFill>
                <a:latin typeface="Calibri"/>
                <a:cs typeface="Calibri"/>
              </a:rPr>
              <a:t> </a:t>
            </a:r>
            <a:r>
              <a:rPr sz="1400" dirty="0">
                <a:solidFill>
                  <a:srgbClr val="1F1F1F"/>
                </a:solidFill>
                <a:latin typeface="Calibri"/>
                <a:cs typeface="Calibri"/>
              </a:rPr>
              <a:t>channel</a:t>
            </a:r>
            <a:r>
              <a:rPr sz="1400" spc="-10" dirty="0">
                <a:solidFill>
                  <a:srgbClr val="1F1F1F"/>
                </a:solidFill>
                <a:latin typeface="Calibri"/>
                <a:cs typeface="Calibri"/>
              </a:rPr>
              <a:t> </a:t>
            </a:r>
            <a:r>
              <a:rPr sz="1400" dirty="0">
                <a:solidFill>
                  <a:srgbClr val="1F1F1F"/>
                </a:solidFill>
                <a:latin typeface="Calibri"/>
                <a:cs typeface="Calibri"/>
              </a:rPr>
              <a:t>occupying</a:t>
            </a:r>
            <a:r>
              <a:rPr sz="1400" spc="-15" dirty="0">
                <a:solidFill>
                  <a:srgbClr val="1F1F1F"/>
                </a:solidFill>
                <a:latin typeface="Calibri"/>
                <a:cs typeface="Calibri"/>
              </a:rPr>
              <a:t> </a:t>
            </a:r>
            <a:r>
              <a:rPr sz="1400" dirty="0">
                <a:solidFill>
                  <a:srgbClr val="1F1F1F"/>
                </a:solidFill>
                <a:latin typeface="Calibri"/>
                <a:cs typeface="Calibri"/>
              </a:rPr>
              <a:t>its</a:t>
            </a:r>
            <a:r>
              <a:rPr sz="1400" spc="-30" dirty="0">
                <a:solidFill>
                  <a:srgbClr val="1F1F1F"/>
                </a:solidFill>
                <a:latin typeface="Calibri"/>
                <a:cs typeface="Calibri"/>
              </a:rPr>
              <a:t> </a:t>
            </a:r>
            <a:r>
              <a:rPr sz="1400" dirty="0">
                <a:solidFill>
                  <a:srgbClr val="1F1F1F"/>
                </a:solidFill>
                <a:latin typeface="Calibri"/>
                <a:cs typeface="Calibri"/>
              </a:rPr>
              <a:t>own</a:t>
            </a:r>
            <a:r>
              <a:rPr sz="1400" spc="-50" dirty="0">
                <a:solidFill>
                  <a:srgbClr val="1F1F1F"/>
                </a:solidFill>
                <a:latin typeface="Calibri"/>
                <a:cs typeface="Calibri"/>
              </a:rPr>
              <a:t> </a:t>
            </a:r>
            <a:r>
              <a:rPr sz="1400" dirty="0">
                <a:solidFill>
                  <a:srgbClr val="1F1F1F"/>
                </a:solidFill>
                <a:latin typeface="Calibri"/>
                <a:cs typeface="Calibri"/>
              </a:rPr>
              <a:t>row</a:t>
            </a:r>
            <a:r>
              <a:rPr sz="1400" spc="-40" dirty="0">
                <a:solidFill>
                  <a:srgbClr val="1F1F1F"/>
                </a:solidFill>
                <a:latin typeface="Calibri"/>
                <a:cs typeface="Calibri"/>
              </a:rPr>
              <a:t> </a:t>
            </a:r>
            <a:r>
              <a:rPr sz="1400" dirty="0">
                <a:solidFill>
                  <a:srgbClr val="1F1F1F"/>
                </a:solidFill>
                <a:latin typeface="Calibri"/>
                <a:cs typeface="Calibri"/>
              </a:rPr>
              <a:t>of</a:t>
            </a:r>
            <a:r>
              <a:rPr sz="1400" spc="-45" dirty="0">
                <a:solidFill>
                  <a:srgbClr val="1F1F1F"/>
                </a:solidFill>
                <a:latin typeface="Calibri"/>
                <a:cs typeface="Calibri"/>
              </a:rPr>
              <a:t> </a:t>
            </a:r>
            <a:r>
              <a:rPr sz="1400" dirty="0">
                <a:solidFill>
                  <a:srgbClr val="1F1F1F"/>
                </a:solidFill>
                <a:latin typeface="Calibri"/>
                <a:cs typeface="Calibri"/>
              </a:rPr>
              <a:t>results</a:t>
            </a:r>
            <a:r>
              <a:rPr sz="1400" spc="-15" dirty="0">
                <a:solidFill>
                  <a:srgbClr val="1F1F1F"/>
                </a:solidFill>
                <a:latin typeface="Calibri"/>
                <a:cs typeface="Calibri"/>
              </a:rPr>
              <a:t> </a:t>
            </a:r>
            <a:r>
              <a:rPr sz="1400" dirty="0">
                <a:solidFill>
                  <a:srgbClr val="1F1F1F"/>
                </a:solidFill>
                <a:latin typeface="Calibri"/>
                <a:cs typeface="Calibri"/>
              </a:rPr>
              <a:t>with</a:t>
            </a:r>
            <a:r>
              <a:rPr sz="1400" spc="-45" dirty="0">
                <a:solidFill>
                  <a:srgbClr val="1F1F1F"/>
                </a:solidFill>
                <a:latin typeface="Calibri"/>
                <a:cs typeface="Calibri"/>
              </a:rPr>
              <a:t> </a:t>
            </a:r>
            <a:r>
              <a:rPr sz="1400" dirty="0">
                <a:solidFill>
                  <a:srgbClr val="1F1F1F"/>
                </a:solidFill>
                <a:latin typeface="Calibri"/>
                <a:cs typeface="Calibri"/>
              </a:rPr>
              <a:t>a</a:t>
            </a:r>
            <a:r>
              <a:rPr sz="1400" spc="-35" dirty="0">
                <a:solidFill>
                  <a:srgbClr val="1F1F1F"/>
                </a:solidFill>
                <a:latin typeface="Calibri"/>
                <a:cs typeface="Calibri"/>
              </a:rPr>
              <a:t> </a:t>
            </a:r>
            <a:r>
              <a:rPr sz="1400" dirty="0">
                <a:solidFill>
                  <a:srgbClr val="1F1F1F"/>
                </a:solidFill>
                <a:latin typeface="Calibri"/>
                <a:cs typeface="Calibri"/>
              </a:rPr>
              <a:t>horizontal</a:t>
            </a:r>
            <a:r>
              <a:rPr sz="1400" spc="-25" dirty="0">
                <a:solidFill>
                  <a:srgbClr val="1F1F1F"/>
                </a:solidFill>
                <a:latin typeface="Calibri"/>
                <a:cs typeface="Calibri"/>
              </a:rPr>
              <a:t> </a:t>
            </a:r>
            <a:r>
              <a:rPr sz="1400" spc="-10" dirty="0">
                <a:solidFill>
                  <a:srgbClr val="1F1F1F"/>
                </a:solidFill>
                <a:latin typeface="Calibri"/>
                <a:cs typeface="Calibri"/>
              </a:rPr>
              <a:t>magazine-</a:t>
            </a:r>
            <a:r>
              <a:rPr sz="1400" dirty="0">
                <a:solidFill>
                  <a:srgbClr val="1F1F1F"/>
                </a:solidFill>
                <a:latin typeface="Calibri"/>
                <a:cs typeface="Calibri"/>
              </a:rPr>
              <a:t>type</a:t>
            </a:r>
            <a:r>
              <a:rPr sz="1400" spc="-15" dirty="0">
                <a:solidFill>
                  <a:srgbClr val="1F1F1F"/>
                </a:solidFill>
                <a:latin typeface="Calibri"/>
                <a:cs typeface="Calibri"/>
              </a:rPr>
              <a:t> </a:t>
            </a:r>
            <a:r>
              <a:rPr sz="1400" dirty="0">
                <a:solidFill>
                  <a:srgbClr val="1F1F1F"/>
                </a:solidFill>
                <a:latin typeface="Calibri"/>
                <a:cs typeface="Calibri"/>
              </a:rPr>
              <a:t>page</a:t>
            </a:r>
            <a:r>
              <a:rPr sz="1400" spc="-20" dirty="0">
                <a:solidFill>
                  <a:srgbClr val="1F1F1F"/>
                </a:solidFill>
                <a:latin typeface="Calibri"/>
                <a:cs typeface="Calibri"/>
              </a:rPr>
              <a:t> </a:t>
            </a:r>
            <a:r>
              <a:rPr sz="1400" dirty="0">
                <a:solidFill>
                  <a:srgbClr val="1F1F1F"/>
                </a:solidFill>
                <a:latin typeface="Calibri"/>
                <a:cs typeface="Calibri"/>
              </a:rPr>
              <a:t>scroll</a:t>
            </a:r>
            <a:r>
              <a:rPr sz="1400" spc="-40" dirty="0">
                <a:solidFill>
                  <a:srgbClr val="1F1F1F"/>
                </a:solidFill>
                <a:latin typeface="Calibri"/>
                <a:cs typeface="Calibri"/>
              </a:rPr>
              <a:t> </a:t>
            </a:r>
            <a:r>
              <a:rPr sz="1400" spc="-25" dirty="0">
                <a:solidFill>
                  <a:srgbClr val="1F1F1F"/>
                </a:solidFill>
                <a:latin typeface="Calibri"/>
                <a:cs typeface="Calibri"/>
              </a:rPr>
              <a:t>to 	</a:t>
            </a:r>
            <a:r>
              <a:rPr sz="1400" dirty="0">
                <a:solidFill>
                  <a:srgbClr val="1F1F1F"/>
                </a:solidFill>
                <a:latin typeface="Calibri"/>
                <a:cs typeface="Calibri"/>
              </a:rPr>
              <a:t>see</a:t>
            </a:r>
            <a:r>
              <a:rPr sz="1400" spc="-30" dirty="0">
                <a:solidFill>
                  <a:srgbClr val="1F1F1F"/>
                </a:solidFill>
                <a:latin typeface="Calibri"/>
                <a:cs typeface="Calibri"/>
              </a:rPr>
              <a:t> </a:t>
            </a:r>
            <a:r>
              <a:rPr sz="1400" dirty="0">
                <a:solidFill>
                  <a:srgbClr val="1F1F1F"/>
                </a:solidFill>
                <a:latin typeface="Calibri"/>
                <a:cs typeface="Calibri"/>
              </a:rPr>
              <a:t>the</a:t>
            </a:r>
            <a:r>
              <a:rPr sz="1400" spc="-25" dirty="0">
                <a:solidFill>
                  <a:srgbClr val="1F1F1F"/>
                </a:solidFill>
                <a:latin typeface="Calibri"/>
                <a:cs typeface="Calibri"/>
              </a:rPr>
              <a:t> </a:t>
            </a:r>
            <a:r>
              <a:rPr sz="1400" dirty="0">
                <a:solidFill>
                  <a:srgbClr val="1F1F1F"/>
                </a:solidFill>
                <a:latin typeface="Calibri"/>
                <a:cs typeface="Calibri"/>
              </a:rPr>
              <a:t>next</a:t>
            </a:r>
            <a:r>
              <a:rPr sz="1400" spc="-25" dirty="0">
                <a:solidFill>
                  <a:srgbClr val="1F1F1F"/>
                </a:solidFill>
                <a:latin typeface="Calibri"/>
                <a:cs typeface="Calibri"/>
              </a:rPr>
              <a:t> </a:t>
            </a:r>
            <a:r>
              <a:rPr sz="1400" dirty="0">
                <a:solidFill>
                  <a:srgbClr val="1F1F1F"/>
                </a:solidFill>
                <a:latin typeface="Calibri"/>
                <a:cs typeface="Calibri"/>
              </a:rPr>
              <a:t>set</a:t>
            </a:r>
            <a:r>
              <a:rPr sz="1400" spc="-25" dirty="0">
                <a:solidFill>
                  <a:srgbClr val="1F1F1F"/>
                </a:solidFill>
                <a:latin typeface="Calibri"/>
                <a:cs typeface="Calibri"/>
              </a:rPr>
              <a:t> </a:t>
            </a:r>
            <a:r>
              <a:rPr sz="1400" dirty="0">
                <a:solidFill>
                  <a:srgbClr val="1F1F1F"/>
                </a:solidFill>
                <a:latin typeface="Calibri"/>
                <a:cs typeface="Calibri"/>
              </a:rPr>
              <a:t>of</a:t>
            </a:r>
            <a:r>
              <a:rPr sz="1400" spc="-45" dirty="0">
                <a:solidFill>
                  <a:srgbClr val="1F1F1F"/>
                </a:solidFill>
                <a:latin typeface="Calibri"/>
                <a:cs typeface="Calibri"/>
              </a:rPr>
              <a:t> </a:t>
            </a:r>
            <a:r>
              <a:rPr sz="1400" dirty="0">
                <a:solidFill>
                  <a:srgbClr val="1F1F1F"/>
                </a:solidFill>
                <a:latin typeface="Calibri"/>
                <a:cs typeface="Calibri"/>
              </a:rPr>
              <a:t>results</a:t>
            </a:r>
            <a:r>
              <a:rPr sz="1400" spc="-20" dirty="0">
                <a:solidFill>
                  <a:srgbClr val="1F1F1F"/>
                </a:solidFill>
                <a:latin typeface="Calibri"/>
                <a:cs typeface="Calibri"/>
              </a:rPr>
              <a:t> </a:t>
            </a:r>
            <a:r>
              <a:rPr sz="1400" dirty="0">
                <a:solidFill>
                  <a:srgbClr val="1F1F1F"/>
                </a:solidFill>
                <a:latin typeface="Calibri"/>
                <a:cs typeface="Calibri"/>
              </a:rPr>
              <a:t>for</a:t>
            </a:r>
            <a:r>
              <a:rPr sz="1400" spc="-60" dirty="0">
                <a:solidFill>
                  <a:srgbClr val="1F1F1F"/>
                </a:solidFill>
                <a:latin typeface="Calibri"/>
                <a:cs typeface="Calibri"/>
              </a:rPr>
              <a:t> </a:t>
            </a:r>
            <a:r>
              <a:rPr sz="1400" dirty="0">
                <a:solidFill>
                  <a:srgbClr val="1F1F1F"/>
                </a:solidFill>
                <a:latin typeface="Calibri"/>
                <a:cs typeface="Calibri"/>
              </a:rPr>
              <a:t>your</a:t>
            </a:r>
            <a:r>
              <a:rPr sz="1400" spc="-35" dirty="0">
                <a:solidFill>
                  <a:srgbClr val="1F1F1F"/>
                </a:solidFill>
                <a:latin typeface="Calibri"/>
                <a:cs typeface="Calibri"/>
              </a:rPr>
              <a:t> </a:t>
            </a:r>
            <a:r>
              <a:rPr sz="1400" dirty="0">
                <a:solidFill>
                  <a:srgbClr val="1F1F1F"/>
                </a:solidFill>
                <a:latin typeface="Calibri"/>
                <a:cs typeface="Calibri"/>
              </a:rPr>
              <a:t>query.</a:t>
            </a:r>
            <a:r>
              <a:rPr sz="1400" spc="-30" dirty="0">
                <a:solidFill>
                  <a:srgbClr val="1F1F1F"/>
                </a:solidFill>
                <a:latin typeface="Calibri"/>
                <a:cs typeface="Calibri"/>
              </a:rPr>
              <a:t> </a:t>
            </a:r>
            <a:r>
              <a:rPr sz="1400" dirty="0">
                <a:solidFill>
                  <a:srgbClr val="1F1F1F"/>
                </a:solidFill>
                <a:latin typeface="Calibri"/>
                <a:cs typeface="Calibri"/>
              </a:rPr>
              <a:t>Each</a:t>
            </a:r>
            <a:r>
              <a:rPr sz="1400" spc="-30" dirty="0">
                <a:solidFill>
                  <a:srgbClr val="1F1F1F"/>
                </a:solidFill>
                <a:latin typeface="Calibri"/>
                <a:cs typeface="Calibri"/>
              </a:rPr>
              <a:t> </a:t>
            </a:r>
            <a:r>
              <a:rPr sz="1400" dirty="0">
                <a:solidFill>
                  <a:srgbClr val="1F1F1F"/>
                </a:solidFill>
                <a:latin typeface="Calibri"/>
                <a:cs typeface="Calibri"/>
              </a:rPr>
              <a:t>result</a:t>
            </a:r>
            <a:r>
              <a:rPr sz="1400" spc="-25" dirty="0">
                <a:solidFill>
                  <a:srgbClr val="1F1F1F"/>
                </a:solidFill>
                <a:latin typeface="Calibri"/>
                <a:cs typeface="Calibri"/>
              </a:rPr>
              <a:t> </a:t>
            </a:r>
            <a:r>
              <a:rPr sz="1400" dirty="0">
                <a:solidFill>
                  <a:srgbClr val="1F1F1F"/>
                </a:solidFill>
                <a:latin typeface="Calibri"/>
                <a:cs typeface="Calibri"/>
              </a:rPr>
              <a:t>in</a:t>
            </a:r>
            <a:r>
              <a:rPr sz="1400" spc="-30" dirty="0">
                <a:solidFill>
                  <a:srgbClr val="1F1F1F"/>
                </a:solidFill>
                <a:latin typeface="Calibri"/>
                <a:cs typeface="Calibri"/>
              </a:rPr>
              <a:t> </a:t>
            </a:r>
            <a:r>
              <a:rPr sz="1400" dirty="0">
                <a:solidFill>
                  <a:srgbClr val="006FC0"/>
                </a:solidFill>
                <a:latin typeface="Calibri"/>
                <a:cs typeface="Calibri"/>
              </a:rPr>
              <a:t>Detailed</a:t>
            </a:r>
            <a:r>
              <a:rPr sz="1400" spc="-20" dirty="0">
                <a:solidFill>
                  <a:srgbClr val="006FC0"/>
                </a:solidFill>
                <a:latin typeface="Calibri"/>
                <a:cs typeface="Calibri"/>
              </a:rPr>
              <a:t> </a:t>
            </a:r>
            <a:r>
              <a:rPr sz="1400" dirty="0">
                <a:solidFill>
                  <a:srgbClr val="006FC0"/>
                </a:solidFill>
                <a:latin typeface="Calibri"/>
                <a:cs typeface="Calibri"/>
              </a:rPr>
              <a:t>View</a:t>
            </a:r>
            <a:r>
              <a:rPr sz="1400" spc="-30" dirty="0">
                <a:solidFill>
                  <a:srgbClr val="006FC0"/>
                </a:solidFill>
                <a:latin typeface="Calibri"/>
                <a:cs typeface="Calibri"/>
              </a:rPr>
              <a:t> </a:t>
            </a:r>
            <a:r>
              <a:rPr sz="1400" dirty="0">
                <a:solidFill>
                  <a:srgbClr val="1F1F1F"/>
                </a:solidFill>
                <a:latin typeface="Calibri"/>
                <a:cs typeface="Calibri"/>
              </a:rPr>
              <a:t>displays</a:t>
            </a:r>
            <a:r>
              <a:rPr sz="1400" spc="-15" dirty="0">
                <a:solidFill>
                  <a:srgbClr val="1F1F1F"/>
                </a:solidFill>
                <a:latin typeface="Calibri"/>
                <a:cs typeface="Calibri"/>
              </a:rPr>
              <a:t> </a:t>
            </a:r>
            <a:r>
              <a:rPr sz="1400" dirty="0">
                <a:solidFill>
                  <a:srgbClr val="1F1F1F"/>
                </a:solidFill>
                <a:latin typeface="Calibri"/>
                <a:cs typeface="Calibri"/>
              </a:rPr>
              <a:t>the</a:t>
            </a:r>
            <a:r>
              <a:rPr sz="1400" spc="-30" dirty="0">
                <a:solidFill>
                  <a:srgbClr val="1F1F1F"/>
                </a:solidFill>
                <a:latin typeface="Calibri"/>
                <a:cs typeface="Calibri"/>
              </a:rPr>
              <a:t> </a:t>
            </a:r>
            <a:r>
              <a:rPr sz="1400" dirty="0">
                <a:solidFill>
                  <a:srgbClr val="1F1F1F"/>
                </a:solidFill>
                <a:latin typeface="Calibri"/>
                <a:cs typeface="Calibri"/>
              </a:rPr>
              <a:t>complete</a:t>
            </a:r>
            <a:r>
              <a:rPr sz="1400" spc="-30" dirty="0">
                <a:solidFill>
                  <a:srgbClr val="1F1F1F"/>
                </a:solidFill>
                <a:latin typeface="Calibri"/>
                <a:cs typeface="Calibri"/>
              </a:rPr>
              <a:t> </a:t>
            </a:r>
            <a:r>
              <a:rPr sz="1400" dirty="0">
                <a:solidFill>
                  <a:srgbClr val="1F1F1F"/>
                </a:solidFill>
                <a:latin typeface="Calibri"/>
                <a:cs typeface="Calibri"/>
              </a:rPr>
              <a:t>abstract</a:t>
            </a:r>
            <a:r>
              <a:rPr sz="1400" spc="-15" dirty="0">
                <a:solidFill>
                  <a:srgbClr val="1F1F1F"/>
                </a:solidFill>
                <a:latin typeface="Calibri"/>
                <a:cs typeface="Calibri"/>
              </a:rPr>
              <a:t> </a:t>
            </a:r>
            <a:r>
              <a:rPr sz="1400" dirty="0">
                <a:solidFill>
                  <a:srgbClr val="1F1F1F"/>
                </a:solidFill>
                <a:latin typeface="Calibri"/>
                <a:cs typeface="Calibri"/>
              </a:rPr>
              <a:t>of</a:t>
            </a:r>
            <a:r>
              <a:rPr sz="1400" spc="-55" dirty="0">
                <a:solidFill>
                  <a:srgbClr val="1F1F1F"/>
                </a:solidFill>
                <a:latin typeface="Calibri"/>
                <a:cs typeface="Calibri"/>
              </a:rPr>
              <a:t> </a:t>
            </a:r>
            <a:r>
              <a:rPr sz="1400" dirty="0">
                <a:solidFill>
                  <a:srgbClr val="1F1F1F"/>
                </a:solidFill>
                <a:latin typeface="Calibri"/>
                <a:cs typeface="Calibri"/>
              </a:rPr>
              <a:t>each</a:t>
            </a:r>
            <a:r>
              <a:rPr sz="1400" spc="-20" dirty="0">
                <a:solidFill>
                  <a:srgbClr val="1F1F1F"/>
                </a:solidFill>
                <a:latin typeface="Calibri"/>
                <a:cs typeface="Calibri"/>
              </a:rPr>
              <a:t> </a:t>
            </a:r>
            <a:r>
              <a:rPr sz="1400" spc="-10" dirty="0">
                <a:solidFill>
                  <a:srgbClr val="1F1F1F"/>
                </a:solidFill>
                <a:latin typeface="Calibri"/>
                <a:cs typeface="Calibri"/>
              </a:rPr>
              <a:t>article 	</a:t>
            </a:r>
            <a:r>
              <a:rPr sz="1400" dirty="0">
                <a:solidFill>
                  <a:srgbClr val="1F1F1F"/>
                </a:solidFill>
                <a:latin typeface="Calibri"/>
                <a:cs typeface="Calibri"/>
              </a:rPr>
              <a:t>following</a:t>
            </a:r>
            <a:r>
              <a:rPr sz="1400" spc="-50" dirty="0">
                <a:solidFill>
                  <a:srgbClr val="1F1F1F"/>
                </a:solidFill>
                <a:latin typeface="Calibri"/>
                <a:cs typeface="Calibri"/>
              </a:rPr>
              <a:t> </a:t>
            </a:r>
            <a:r>
              <a:rPr sz="1400" dirty="0">
                <a:solidFill>
                  <a:srgbClr val="1F1F1F"/>
                </a:solidFill>
                <a:latin typeface="Calibri"/>
                <a:cs typeface="Calibri"/>
              </a:rPr>
              <a:t>its</a:t>
            </a:r>
            <a:r>
              <a:rPr sz="1400" spc="-40" dirty="0">
                <a:solidFill>
                  <a:srgbClr val="1F1F1F"/>
                </a:solidFill>
                <a:latin typeface="Calibri"/>
                <a:cs typeface="Calibri"/>
              </a:rPr>
              <a:t> </a:t>
            </a:r>
            <a:r>
              <a:rPr sz="1400" dirty="0">
                <a:solidFill>
                  <a:srgbClr val="1F1F1F"/>
                </a:solidFill>
                <a:latin typeface="Calibri"/>
                <a:cs typeface="Calibri"/>
              </a:rPr>
              <a:t>citation</a:t>
            </a:r>
            <a:r>
              <a:rPr sz="1400" spc="-20" dirty="0">
                <a:solidFill>
                  <a:srgbClr val="1F1F1F"/>
                </a:solidFill>
                <a:latin typeface="Calibri"/>
                <a:cs typeface="Calibri"/>
              </a:rPr>
              <a:t> </a:t>
            </a:r>
            <a:r>
              <a:rPr sz="1400" dirty="0">
                <a:solidFill>
                  <a:srgbClr val="1F1F1F"/>
                </a:solidFill>
                <a:latin typeface="Calibri"/>
                <a:cs typeface="Calibri"/>
              </a:rPr>
              <a:t>enabling</a:t>
            </a:r>
            <a:r>
              <a:rPr sz="1400" spc="-20" dirty="0">
                <a:solidFill>
                  <a:srgbClr val="1F1F1F"/>
                </a:solidFill>
                <a:latin typeface="Calibri"/>
                <a:cs typeface="Calibri"/>
              </a:rPr>
              <a:t> </a:t>
            </a:r>
            <a:r>
              <a:rPr sz="1400" dirty="0">
                <a:solidFill>
                  <a:srgbClr val="1F1F1F"/>
                </a:solidFill>
                <a:latin typeface="Calibri"/>
                <a:cs typeface="Calibri"/>
              </a:rPr>
              <a:t>you</a:t>
            </a:r>
            <a:r>
              <a:rPr sz="1400" spc="-45" dirty="0">
                <a:solidFill>
                  <a:srgbClr val="1F1F1F"/>
                </a:solidFill>
                <a:latin typeface="Calibri"/>
                <a:cs typeface="Calibri"/>
              </a:rPr>
              <a:t> </a:t>
            </a:r>
            <a:r>
              <a:rPr sz="1400" dirty="0">
                <a:solidFill>
                  <a:srgbClr val="1F1F1F"/>
                </a:solidFill>
                <a:latin typeface="Calibri"/>
                <a:cs typeface="Calibri"/>
              </a:rPr>
              <a:t>to</a:t>
            </a:r>
            <a:r>
              <a:rPr sz="1400" spc="-35" dirty="0">
                <a:solidFill>
                  <a:srgbClr val="1F1F1F"/>
                </a:solidFill>
                <a:latin typeface="Calibri"/>
                <a:cs typeface="Calibri"/>
              </a:rPr>
              <a:t> </a:t>
            </a:r>
            <a:r>
              <a:rPr sz="1400" dirty="0">
                <a:solidFill>
                  <a:srgbClr val="1F1F1F"/>
                </a:solidFill>
                <a:latin typeface="Calibri"/>
                <a:cs typeface="Calibri"/>
              </a:rPr>
              <a:t>assess</a:t>
            </a:r>
            <a:r>
              <a:rPr sz="1400" spc="-35" dirty="0">
                <a:solidFill>
                  <a:srgbClr val="1F1F1F"/>
                </a:solidFill>
                <a:latin typeface="Calibri"/>
                <a:cs typeface="Calibri"/>
              </a:rPr>
              <a:t> </a:t>
            </a:r>
            <a:r>
              <a:rPr sz="1400" dirty="0">
                <a:solidFill>
                  <a:srgbClr val="1F1F1F"/>
                </a:solidFill>
                <a:latin typeface="Calibri"/>
                <a:cs typeface="Calibri"/>
              </a:rPr>
              <a:t>more</a:t>
            </a:r>
            <a:r>
              <a:rPr sz="1400" spc="-50" dirty="0">
                <a:solidFill>
                  <a:srgbClr val="1F1F1F"/>
                </a:solidFill>
                <a:latin typeface="Calibri"/>
                <a:cs typeface="Calibri"/>
              </a:rPr>
              <a:t> </a:t>
            </a:r>
            <a:r>
              <a:rPr sz="1400" dirty="0">
                <a:solidFill>
                  <a:srgbClr val="1F1F1F"/>
                </a:solidFill>
                <a:latin typeface="Calibri"/>
                <a:cs typeface="Calibri"/>
              </a:rPr>
              <a:t>quickly</a:t>
            </a:r>
            <a:r>
              <a:rPr sz="1400" spc="-15" dirty="0">
                <a:solidFill>
                  <a:srgbClr val="1F1F1F"/>
                </a:solidFill>
                <a:latin typeface="Calibri"/>
                <a:cs typeface="Calibri"/>
              </a:rPr>
              <a:t> </a:t>
            </a:r>
            <a:r>
              <a:rPr sz="1400" dirty="0">
                <a:solidFill>
                  <a:srgbClr val="1F1F1F"/>
                </a:solidFill>
                <a:latin typeface="Calibri"/>
                <a:cs typeface="Calibri"/>
              </a:rPr>
              <a:t>if</a:t>
            </a:r>
            <a:r>
              <a:rPr sz="1400" spc="-45" dirty="0">
                <a:solidFill>
                  <a:srgbClr val="1F1F1F"/>
                </a:solidFill>
                <a:latin typeface="Calibri"/>
                <a:cs typeface="Calibri"/>
              </a:rPr>
              <a:t> </a:t>
            </a:r>
            <a:r>
              <a:rPr sz="1400" dirty="0">
                <a:solidFill>
                  <a:srgbClr val="1F1F1F"/>
                </a:solidFill>
                <a:latin typeface="Calibri"/>
                <a:cs typeface="Calibri"/>
              </a:rPr>
              <a:t>an</a:t>
            </a:r>
            <a:r>
              <a:rPr sz="1400" spc="-30" dirty="0">
                <a:solidFill>
                  <a:srgbClr val="1F1F1F"/>
                </a:solidFill>
                <a:latin typeface="Calibri"/>
                <a:cs typeface="Calibri"/>
              </a:rPr>
              <a:t> </a:t>
            </a:r>
            <a:r>
              <a:rPr sz="1400" dirty="0">
                <a:solidFill>
                  <a:srgbClr val="1F1F1F"/>
                </a:solidFill>
                <a:latin typeface="Calibri"/>
                <a:cs typeface="Calibri"/>
              </a:rPr>
              <a:t>article</a:t>
            </a:r>
            <a:r>
              <a:rPr sz="1400" spc="-35" dirty="0">
                <a:solidFill>
                  <a:srgbClr val="1F1F1F"/>
                </a:solidFill>
                <a:latin typeface="Calibri"/>
                <a:cs typeface="Calibri"/>
              </a:rPr>
              <a:t> </a:t>
            </a:r>
            <a:r>
              <a:rPr sz="1400" dirty="0">
                <a:solidFill>
                  <a:srgbClr val="1F1F1F"/>
                </a:solidFill>
                <a:latin typeface="Calibri"/>
                <a:cs typeface="Calibri"/>
              </a:rPr>
              <a:t>matches</a:t>
            </a:r>
            <a:r>
              <a:rPr sz="1400" spc="-20" dirty="0">
                <a:solidFill>
                  <a:srgbClr val="1F1F1F"/>
                </a:solidFill>
                <a:latin typeface="Calibri"/>
                <a:cs typeface="Calibri"/>
              </a:rPr>
              <a:t> </a:t>
            </a:r>
            <a:r>
              <a:rPr sz="1400" dirty="0">
                <a:solidFill>
                  <a:srgbClr val="1F1F1F"/>
                </a:solidFill>
                <a:latin typeface="Calibri"/>
                <a:cs typeface="Calibri"/>
              </a:rPr>
              <a:t>your</a:t>
            </a:r>
            <a:r>
              <a:rPr sz="1400" spc="-40" dirty="0">
                <a:solidFill>
                  <a:srgbClr val="1F1F1F"/>
                </a:solidFill>
                <a:latin typeface="Calibri"/>
                <a:cs typeface="Calibri"/>
              </a:rPr>
              <a:t> </a:t>
            </a:r>
            <a:r>
              <a:rPr sz="1400" spc="-10" dirty="0">
                <a:solidFill>
                  <a:srgbClr val="1F1F1F"/>
                </a:solidFill>
                <a:latin typeface="Calibri"/>
                <a:cs typeface="Calibri"/>
              </a:rPr>
              <a:t>interest.</a:t>
            </a:r>
            <a:endParaRPr sz="1400">
              <a:latin typeface="Calibri"/>
              <a:cs typeface="Calibri"/>
            </a:endParaRPr>
          </a:p>
          <a:p>
            <a:pPr marL="12700" marR="614680">
              <a:lnSpc>
                <a:spcPts val="1510"/>
              </a:lnSpc>
              <a:spcBef>
                <a:spcPts val="1015"/>
              </a:spcBef>
            </a:pPr>
            <a:r>
              <a:rPr sz="1400" dirty="0">
                <a:latin typeface="Calibri"/>
                <a:cs typeface="Calibri"/>
              </a:rPr>
              <a:t>From</a:t>
            </a:r>
            <a:r>
              <a:rPr sz="1400" spc="-65" dirty="0">
                <a:latin typeface="Calibri"/>
                <a:cs typeface="Calibri"/>
              </a:rPr>
              <a:t> </a:t>
            </a:r>
            <a:r>
              <a:rPr sz="1400" dirty="0">
                <a:latin typeface="Calibri"/>
                <a:cs typeface="Calibri"/>
              </a:rPr>
              <a:t>any</a:t>
            </a:r>
            <a:r>
              <a:rPr sz="1400" spc="-20"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these</a:t>
            </a:r>
            <a:r>
              <a:rPr sz="1400" spc="-25" dirty="0">
                <a:latin typeface="Calibri"/>
                <a:cs typeface="Calibri"/>
              </a:rPr>
              <a:t> </a:t>
            </a:r>
            <a:r>
              <a:rPr sz="1400" dirty="0">
                <a:latin typeface="Calibri"/>
                <a:cs typeface="Calibri"/>
              </a:rPr>
              <a:t>Channel</a:t>
            </a:r>
            <a:r>
              <a:rPr sz="1400" spc="-5" dirty="0">
                <a:latin typeface="Calibri"/>
                <a:cs typeface="Calibri"/>
              </a:rPr>
              <a:t> </a:t>
            </a:r>
            <a:r>
              <a:rPr sz="1400" dirty="0">
                <a:latin typeface="Calibri"/>
                <a:cs typeface="Calibri"/>
              </a:rPr>
              <a:t>boxes,</a:t>
            </a:r>
            <a:r>
              <a:rPr sz="1400" spc="-3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switch</a:t>
            </a:r>
            <a:r>
              <a:rPr sz="1400" spc="-45" dirty="0">
                <a:latin typeface="Calibri"/>
                <a:cs typeface="Calibri"/>
              </a:rPr>
              <a:t> </a:t>
            </a:r>
            <a:r>
              <a:rPr sz="1400" dirty="0">
                <a:latin typeface="Calibri"/>
                <a:cs typeface="Calibri"/>
              </a:rPr>
              <a:t>between</a:t>
            </a:r>
            <a:r>
              <a:rPr sz="1400" spc="-20" dirty="0">
                <a:latin typeface="Calibri"/>
                <a:cs typeface="Calibri"/>
              </a:rPr>
              <a:t> </a:t>
            </a:r>
            <a:r>
              <a:rPr sz="1400" dirty="0">
                <a:latin typeface="Calibri"/>
                <a:cs typeface="Calibri"/>
              </a:rPr>
              <a:t>two</a:t>
            </a:r>
            <a:r>
              <a:rPr sz="1400" spc="-30" dirty="0">
                <a:latin typeface="Calibri"/>
                <a:cs typeface="Calibri"/>
              </a:rPr>
              <a:t> </a:t>
            </a:r>
            <a:r>
              <a:rPr sz="1400" dirty="0">
                <a:latin typeface="Calibri"/>
                <a:cs typeface="Calibri"/>
              </a:rPr>
              <a:t>views</a:t>
            </a:r>
            <a:r>
              <a:rPr sz="1400" spc="-45" dirty="0">
                <a:latin typeface="Calibri"/>
                <a:cs typeface="Calibri"/>
              </a:rPr>
              <a:t> </a:t>
            </a:r>
            <a:r>
              <a:rPr sz="1400" dirty="0">
                <a:latin typeface="Calibri"/>
                <a:cs typeface="Calibri"/>
              </a:rPr>
              <a:t>using</a:t>
            </a:r>
            <a:r>
              <a:rPr sz="1400" spc="-2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dropdown</a:t>
            </a:r>
            <a:r>
              <a:rPr sz="1400" spc="-45" dirty="0">
                <a:latin typeface="Calibri"/>
                <a:cs typeface="Calibri"/>
              </a:rPr>
              <a:t> </a:t>
            </a:r>
            <a:r>
              <a:rPr sz="1400" dirty="0">
                <a:latin typeface="Calibri"/>
                <a:cs typeface="Calibri"/>
              </a:rPr>
              <a:t>list</a:t>
            </a:r>
            <a:r>
              <a:rPr sz="1400" spc="-35" dirty="0">
                <a:latin typeface="Calibri"/>
                <a:cs typeface="Calibri"/>
              </a:rPr>
              <a:t> </a:t>
            </a:r>
            <a:r>
              <a:rPr sz="1400" dirty="0">
                <a:latin typeface="Calibri"/>
                <a:cs typeface="Calibri"/>
              </a:rPr>
              <a:t>field</a:t>
            </a:r>
            <a:r>
              <a:rPr sz="1400" spc="-30" dirty="0">
                <a:latin typeface="Calibri"/>
                <a:cs typeface="Calibri"/>
              </a:rPr>
              <a:t> </a:t>
            </a:r>
            <a:r>
              <a:rPr sz="1400" dirty="0">
                <a:latin typeface="Calibri"/>
                <a:cs typeface="Calibri"/>
              </a:rPr>
              <a:t>next</a:t>
            </a:r>
            <a:r>
              <a:rPr sz="1400" spc="-30" dirty="0">
                <a:latin typeface="Calibri"/>
                <a:cs typeface="Calibri"/>
              </a:rPr>
              <a:t> </a:t>
            </a:r>
            <a:r>
              <a:rPr sz="1400" dirty="0">
                <a:latin typeface="Calibri"/>
                <a:cs typeface="Calibri"/>
              </a:rPr>
              <a:t>to</a:t>
            </a:r>
            <a:r>
              <a:rPr sz="1400" spc="-30" dirty="0">
                <a:latin typeface="Calibri"/>
                <a:cs typeface="Calibri"/>
              </a:rPr>
              <a:t> </a:t>
            </a:r>
            <a:r>
              <a:rPr sz="1400" spc="-25" dirty="0">
                <a:latin typeface="Calibri"/>
                <a:cs typeface="Calibri"/>
              </a:rPr>
              <a:t>the </a:t>
            </a:r>
            <a:r>
              <a:rPr sz="1400" dirty="0">
                <a:latin typeface="Calibri"/>
                <a:cs typeface="Calibri"/>
              </a:rPr>
              <a:t>All</a:t>
            </a:r>
            <a:r>
              <a:rPr sz="1400" spc="-45" dirty="0">
                <a:latin typeface="Calibri"/>
                <a:cs typeface="Calibri"/>
              </a:rPr>
              <a:t> </a:t>
            </a:r>
            <a:r>
              <a:rPr sz="1400" dirty="0">
                <a:latin typeface="Calibri"/>
                <a:cs typeface="Calibri"/>
              </a:rPr>
              <a:t>Results</a:t>
            </a:r>
            <a:r>
              <a:rPr sz="1400" spc="-30" dirty="0">
                <a:latin typeface="Calibri"/>
                <a:cs typeface="Calibri"/>
              </a:rPr>
              <a:t> </a:t>
            </a:r>
            <a:r>
              <a:rPr sz="1400" dirty="0">
                <a:latin typeface="Calibri"/>
                <a:cs typeface="Calibri"/>
              </a:rPr>
              <a:t>page</a:t>
            </a:r>
            <a:r>
              <a:rPr sz="1400" spc="-35" dirty="0">
                <a:latin typeface="Calibri"/>
                <a:cs typeface="Calibri"/>
              </a:rPr>
              <a:t> </a:t>
            </a:r>
            <a:r>
              <a:rPr sz="1400" spc="-20" dirty="0">
                <a:latin typeface="Calibri"/>
                <a:cs typeface="Calibri"/>
              </a:rPr>
              <a:t>name.</a:t>
            </a:r>
            <a:endParaRPr sz="1400">
              <a:latin typeface="Calibri"/>
              <a:cs typeface="Calibri"/>
            </a:endParaRPr>
          </a:p>
          <a:p>
            <a:pPr marL="174625" indent="-161925">
              <a:lnSpc>
                <a:spcPct val="100000"/>
              </a:lnSpc>
              <a:spcBef>
                <a:spcPts val="810"/>
              </a:spcBef>
              <a:buClr>
                <a:srgbClr val="00609B"/>
              </a:buClr>
              <a:buFont typeface="Arial"/>
              <a:buChar char="•"/>
              <a:tabLst>
                <a:tab pos="174625" algn="l"/>
              </a:tabLst>
            </a:pPr>
            <a:r>
              <a:rPr sz="1400" dirty="0">
                <a:latin typeface="Calibri"/>
                <a:cs typeface="Calibri"/>
              </a:rPr>
              <a:t>Click</a:t>
            </a:r>
            <a:r>
              <a:rPr sz="1400" spc="-30" dirty="0">
                <a:latin typeface="Calibri"/>
                <a:cs typeface="Calibri"/>
              </a:rPr>
              <a:t> </a:t>
            </a:r>
            <a:r>
              <a:rPr sz="1400" b="1" dirty="0">
                <a:solidFill>
                  <a:srgbClr val="00609B"/>
                </a:solidFill>
                <a:latin typeface="Calibri"/>
                <a:cs typeface="Calibri"/>
              </a:rPr>
              <a:t>MORE</a:t>
            </a:r>
            <a:r>
              <a:rPr sz="1400" b="1" spc="-35" dirty="0">
                <a:solidFill>
                  <a:srgbClr val="00609B"/>
                </a:solidFill>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see</a:t>
            </a:r>
            <a:r>
              <a:rPr sz="1400" spc="-3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complete</a:t>
            </a:r>
            <a:r>
              <a:rPr sz="1400" spc="-30" dirty="0">
                <a:latin typeface="Calibri"/>
                <a:cs typeface="Calibri"/>
              </a:rPr>
              <a:t> </a:t>
            </a:r>
            <a:r>
              <a:rPr sz="1400" dirty="0">
                <a:latin typeface="Calibri"/>
                <a:cs typeface="Calibri"/>
              </a:rPr>
              <a:t>results</a:t>
            </a:r>
            <a:r>
              <a:rPr sz="1400" spc="-20" dirty="0">
                <a:latin typeface="Calibri"/>
                <a:cs typeface="Calibri"/>
              </a:rPr>
              <a:t> </a:t>
            </a:r>
            <a:r>
              <a:rPr sz="1400" dirty="0">
                <a:latin typeface="Calibri"/>
                <a:cs typeface="Calibri"/>
              </a:rPr>
              <a:t>for</a:t>
            </a:r>
            <a:r>
              <a:rPr sz="1400" spc="-60" dirty="0">
                <a:latin typeface="Calibri"/>
                <a:cs typeface="Calibri"/>
              </a:rPr>
              <a:t> </a:t>
            </a:r>
            <a:r>
              <a:rPr sz="1400" dirty="0">
                <a:latin typeface="Calibri"/>
                <a:cs typeface="Calibri"/>
              </a:rPr>
              <a:t>that</a:t>
            </a:r>
            <a:r>
              <a:rPr sz="1400" spc="-20" dirty="0">
                <a:latin typeface="Calibri"/>
                <a:cs typeface="Calibri"/>
              </a:rPr>
              <a:t> </a:t>
            </a:r>
            <a:r>
              <a:rPr sz="1400" dirty="0">
                <a:latin typeface="Calibri"/>
                <a:cs typeface="Calibri"/>
              </a:rPr>
              <a:t>content</a:t>
            </a:r>
            <a:r>
              <a:rPr sz="1400" spc="-15" dirty="0">
                <a:latin typeface="Calibri"/>
                <a:cs typeface="Calibri"/>
              </a:rPr>
              <a:t> </a:t>
            </a:r>
            <a:r>
              <a:rPr sz="1400" spc="-25" dirty="0">
                <a:latin typeface="Calibri"/>
                <a:cs typeface="Calibri"/>
              </a:rPr>
              <a:t>set</a:t>
            </a:r>
            <a:endParaRPr sz="1400">
              <a:latin typeface="Calibri"/>
              <a:cs typeface="Calibri"/>
            </a:endParaRPr>
          </a:p>
          <a:p>
            <a:pPr marL="174625" indent="-161925">
              <a:lnSpc>
                <a:spcPct val="100000"/>
              </a:lnSpc>
              <a:spcBef>
                <a:spcPts val="830"/>
              </a:spcBef>
              <a:buClr>
                <a:srgbClr val="00609B"/>
              </a:buClr>
              <a:buFont typeface="Arial"/>
              <a:buChar char="•"/>
              <a:tabLst>
                <a:tab pos="174625" algn="l"/>
              </a:tabLst>
            </a:pPr>
            <a:r>
              <a:rPr sz="1400" dirty="0">
                <a:latin typeface="Calibri"/>
                <a:cs typeface="Calibri"/>
              </a:rPr>
              <a:t>Click</a:t>
            </a:r>
            <a:r>
              <a:rPr sz="1400" spc="-20" dirty="0">
                <a:latin typeface="Calibri"/>
                <a:cs typeface="Calibri"/>
              </a:rPr>
              <a:t> </a:t>
            </a:r>
            <a:r>
              <a:rPr sz="1400" b="1" dirty="0">
                <a:solidFill>
                  <a:srgbClr val="00609B"/>
                </a:solidFill>
                <a:latin typeface="Calibri"/>
                <a:cs typeface="Calibri"/>
              </a:rPr>
              <a:t>SAVE</a:t>
            </a:r>
            <a:r>
              <a:rPr sz="1400" b="1" spc="-30" dirty="0">
                <a:solidFill>
                  <a:srgbClr val="00609B"/>
                </a:solidFill>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create</a:t>
            </a:r>
            <a:r>
              <a:rPr sz="1400" spc="-20" dirty="0">
                <a:latin typeface="Calibri"/>
                <a:cs typeface="Calibri"/>
              </a:rPr>
              <a:t> </a:t>
            </a:r>
            <a:r>
              <a:rPr sz="1400" dirty="0">
                <a:latin typeface="Calibri"/>
                <a:cs typeface="Calibri"/>
              </a:rPr>
              <a:t>a</a:t>
            </a:r>
            <a:r>
              <a:rPr sz="1400" spc="-35" dirty="0">
                <a:latin typeface="Calibri"/>
                <a:cs typeface="Calibri"/>
              </a:rPr>
              <a:t> </a:t>
            </a:r>
            <a:r>
              <a:rPr sz="1400" dirty="0">
                <a:latin typeface="Calibri"/>
                <a:cs typeface="Calibri"/>
              </a:rPr>
              <a:t>Saved</a:t>
            </a:r>
            <a:r>
              <a:rPr sz="1400" spc="-20" dirty="0">
                <a:latin typeface="Calibri"/>
                <a:cs typeface="Calibri"/>
              </a:rPr>
              <a:t> </a:t>
            </a:r>
            <a:r>
              <a:rPr sz="1400" spc="-10" dirty="0">
                <a:latin typeface="Calibri"/>
                <a:cs typeface="Calibri"/>
              </a:rPr>
              <a:t>Search</a:t>
            </a:r>
            <a:endParaRPr sz="1400">
              <a:latin typeface="Calibri"/>
              <a:cs typeface="Calibri"/>
            </a:endParaRPr>
          </a:p>
          <a:p>
            <a:pPr marL="12700">
              <a:lnSpc>
                <a:spcPct val="100000"/>
              </a:lnSpc>
              <a:spcBef>
                <a:spcPts val="840"/>
              </a:spcBef>
            </a:pPr>
            <a:r>
              <a:rPr sz="1400" dirty="0">
                <a:latin typeface="Calibri"/>
                <a:cs typeface="Calibri"/>
              </a:rPr>
              <a:t>You</a:t>
            </a:r>
            <a:r>
              <a:rPr sz="1400" spc="-40"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also</a:t>
            </a:r>
            <a:r>
              <a:rPr sz="1400" spc="-30"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any</a:t>
            </a:r>
            <a:r>
              <a:rPr sz="1400" spc="-1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collections</a:t>
            </a:r>
            <a:r>
              <a:rPr sz="1400" dirty="0">
                <a:latin typeface="Calibri"/>
                <a:cs typeface="Calibri"/>
              </a:rPr>
              <a:t>,</a:t>
            </a:r>
            <a:r>
              <a:rPr sz="1400" spc="-55" dirty="0">
                <a:latin typeface="Calibri"/>
                <a:cs typeface="Calibri"/>
              </a:rPr>
              <a:t> </a:t>
            </a:r>
            <a:r>
              <a:rPr sz="1400" dirty="0">
                <a:latin typeface="Calibri"/>
                <a:cs typeface="Calibri"/>
              </a:rPr>
              <a:t>under</a:t>
            </a:r>
            <a:r>
              <a:rPr sz="1400" spc="-15"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main</a:t>
            </a:r>
            <a:r>
              <a:rPr sz="1400" spc="-35"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box,</a:t>
            </a:r>
            <a:r>
              <a:rPr sz="1400" spc="-3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see</a:t>
            </a:r>
            <a:r>
              <a:rPr sz="1400" spc="-2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full</a:t>
            </a:r>
            <a:r>
              <a:rPr sz="1400" spc="-30" dirty="0">
                <a:latin typeface="Calibri"/>
                <a:cs typeface="Calibri"/>
              </a:rPr>
              <a:t> </a:t>
            </a:r>
            <a:r>
              <a:rPr sz="1400" dirty="0">
                <a:latin typeface="Calibri"/>
                <a:cs typeface="Calibri"/>
              </a:rPr>
              <a:t>results</a:t>
            </a:r>
            <a:r>
              <a:rPr sz="1400" spc="-10" dirty="0">
                <a:latin typeface="Calibri"/>
                <a:cs typeface="Calibri"/>
              </a:rPr>
              <a:t> </a:t>
            </a:r>
            <a:r>
              <a:rPr sz="1400" dirty="0">
                <a:latin typeface="Calibri"/>
                <a:cs typeface="Calibri"/>
              </a:rPr>
              <a:t>list</a:t>
            </a:r>
            <a:r>
              <a:rPr sz="1400" spc="-20" dirty="0">
                <a:latin typeface="Calibri"/>
                <a:cs typeface="Calibri"/>
              </a:rPr>
              <a:t> </a:t>
            </a:r>
            <a:r>
              <a:rPr sz="1400" dirty="0">
                <a:latin typeface="Calibri"/>
                <a:cs typeface="Calibri"/>
              </a:rPr>
              <a:t>for</a:t>
            </a:r>
            <a:r>
              <a:rPr sz="1400" spc="-50" dirty="0">
                <a:latin typeface="Calibri"/>
                <a:cs typeface="Calibri"/>
              </a:rPr>
              <a:t> </a:t>
            </a:r>
            <a:r>
              <a:rPr sz="1400" dirty="0">
                <a:latin typeface="Calibri"/>
                <a:cs typeface="Calibri"/>
              </a:rPr>
              <a:t>that</a:t>
            </a:r>
            <a:r>
              <a:rPr sz="1400" spc="-10" dirty="0">
                <a:latin typeface="Calibri"/>
                <a:cs typeface="Calibri"/>
              </a:rPr>
              <a:t> Channel.</a:t>
            </a:r>
            <a:endParaRPr sz="1400">
              <a:latin typeface="Calibri"/>
              <a:cs typeface="Calibri"/>
            </a:endParaRPr>
          </a:p>
        </p:txBody>
      </p:sp>
      <p:sp>
        <p:nvSpPr>
          <p:cNvPr id="7" name="object 7"/>
          <p:cNvSpPr txBox="1"/>
          <p:nvPr/>
        </p:nvSpPr>
        <p:spPr>
          <a:xfrm>
            <a:off x="9616201" y="2525358"/>
            <a:ext cx="1875789" cy="1390650"/>
          </a:xfrm>
          <a:prstGeom prst="rect">
            <a:avLst/>
          </a:prstGeom>
        </p:spPr>
        <p:txBody>
          <a:bodyPr vert="horz" wrap="square" lIns="0" tIns="153670" rIns="0" bIns="0" rtlCol="0">
            <a:spAutoFit/>
          </a:bodyPr>
          <a:lstStyle/>
          <a:p>
            <a:pPr marL="12700">
              <a:lnSpc>
                <a:spcPct val="100000"/>
              </a:lnSpc>
              <a:spcBef>
                <a:spcPts val="1210"/>
              </a:spcBef>
            </a:pPr>
            <a:r>
              <a:rPr sz="1600" b="1" spc="-20" dirty="0">
                <a:solidFill>
                  <a:srgbClr val="00609B"/>
                </a:solidFill>
                <a:latin typeface="Calibri"/>
                <a:cs typeface="Calibri"/>
              </a:rPr>
              <a:t>TIP:</a:t>
            </a:r>
            <a:endParaRPr sz="1600">
              <a:latin typeface="Calibri"/>
              <a:cs typeface="Calibri"/>
            </a:endParaRPr>
          </a:p>
          <a:p>
            <a:pPr marL="12700" marR="5080" algn="just">
              <a:lnSpc>
                <a:spcPct val="100299"/>
              </a:lnSpc>
              <a:spcBef>
                <a:spcPts val="975"/>
              </a:spcBef>
            </a:pPr>
            <a:r>
              <a:rPr sz="1400" dirty="0">
                <a:latin typeface="Calibri"/>
                <a:cs typeface="Calibri"/>
              </a:rPr>
              <a:t>Hold</a:t>
            </a:r>
            <a:r>
              <a:rPr sz="1400" spc="-35" dirty="0">
                <a:latin typeface="Calibri"/>
                <a:cs typeface="Calibri"/>
              </a:rPr>
              <a:t> </a:t>
            </a:r>
            <a:r>
              <a:rPr sz="1400" dirty="0">
                <a:latin typeface="Calibri"/>
                <a:cs typeface="Calibri"/>
              </a:rPr>
              <a:t>your</a:t>
            </a:r>
            <a:r>
              <a:rPr sz="1400" spc="-25" dirty="0">
                <a:latin typeface="Calibri"/>
                <a:cs typeface="Calibri"/>
              </a:rPr>
              <a:t> </a:t>
            </a:r>
            <a:r>
              <a:rPr sz="1400" dirty="0">
                <a:latin typeface="Calibri"/>
                <a:cs typeface="Calibri"/>
              </a:rPr>
              <a:t>cursor</a:t>
            </a:r>
            <a:r>
              <a:rPr sz="1400" spc="-30" dirty="0">
                <a:latin typeface="Calibri"/>
                <a:cs typeface="Calibri"/>
              </a:rPr>
              <a:t> </a:t>
            </a:r>
            <a:r>
              <a:rPr sz="1400" dirty="0">
                <a:latin typeface="Calibri"/>
                <a:cs typeface="Calibri"/>
              </a:rPr>
              <a:t>over</a:t>
            </a:r>
            <a:r>
              <a:rPr sz="1400" spc="-35" dirty="0">
                <a:latin typeface="Calibri"/>
                <a:cs typeface="Calibri"/>
              </a:rPr>
              <a:t> </a:t>
            </a:r>
            <a:r>
              <a:rPr sz="1400" spc="-25" dirty="0">
                <a:latin typeface="Calibri"/>
                <a:cs typeface="Calibri"/>
              </a:rPr>
              <a:t>the </a:t>
            </a:r>
            <a:r>
              <a:rPr sz="1400" dirty="0">
                <a:latin typeface="Calibri"/>
                <a:cs typeface="Calibri"/>
              </a:rPr>
              <a:t>link</a:t>
            </a:r>
            <a:r>
              <a:rPr sz="1400" spc="-20" dirty="0">
                <a:latin typeface="Calibri"/>
                <a:cs typeface="Calibri"/>
              </a:rPr>
              <a:t> </a:t>
            </a:r>
            <a:r>
              <a:rPr sz="1400" dirty="0">
                <a:latin typeface="Calibri"/>
                <a:cs typeface="Calibri"/>
              </a:rPr>
              <a:t>within</a:t>
            </a:r>
            <a:r>
              <a:rPr sz="1400" spc="-2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search</a:t>
            </a:r>
            <a:r>
              <a:rPr sz="1400" spc="-25" dirty="0">
                <a:latin typeface="Calibri"/>
                <a:cs typeface="Calibri"/>
              </a:rPr>
              <a:t> </a:t>
            </a:r>
            <a:r>
              <a:rPr sz="1400" spc="-10" dirty="0">
                <a:latin typeface="Calibri"/>
                <a:cs typeface="Calibri"/>
              </a:rPr>
              <a:t>result </a:t>
            </a:r>
            <a:r>
              <a:rPr sz="1400" dirty="0">
                <a:latin typeface="Calibri"/>
                <a:cs typeface="Calibri"/>
              </a:rPr>
              <a:t>box</a:t>
            </a:r>
            <a:r>
              <a:rPr sz="1400" spc="-3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get</a:t>
            </a:r>
            <a:r>
              <a:rPr sz="1400" spc="-20" dirty="0">
                <a:latin typeface="Calibri"/>
                <a:cs typeface="Calibri"/>
              </a:rPr>
              <a:t> </a:t>
            </a:r>
            <a:r>
              <a:rPr sz="1400" dirty="0">
                <a:latin typeface="Calibri"/>
                <a:cs typeface="Calibri"/>
              </a:rPr>
              <a:t>an</a:t>
            </a:r>
            <a:r>
              <a:rPr sz="1400" spc="-25" dirty="0">
                <a:latin typeface="Calibri"/>
                <a:cs typeface="Calibri"/>
              </a:rPr>
              <a:t> </a:t>
            </a:r>
            <a:r>
              <a:rPr sz="1400" dirty="0">
                <a:latin typeface="Calibri"/>
                <a:cs typeface="Calibri"/>
              </a:rPr>
              <a:t>overview</a:t>
            </a:r>
            <a:r>
              <a:rPr sz="1400" spc="-40" dirty="0">
                <a:latin typeface="Calibri"/>
                <a:cs typeface="Calibri"/>
              </a:rPr>
              <a:t> </a:t>
            </a:r>
            <a:r>
              <a:rPr sz="1400" spc="-25" dirty="0">
                <a:latin typeface="Calibri"/>
                <a:cs typeface="Calibri"/>
              </a:rPr>
              <a:t>of </a:t>
            </a:r>
            <a:r>
              <a:rPr sz="1400" dirty="0">
                <a:latin typeface="Calibri"/>
                <a:cs typeface="Calibri"/>
              </a:rPr>
              <a:t>the</a:t>
            </a:r>
            <a:r>
              <a:rPr sz="1400" spc="-25" dirty="0">
                <a:latin typeface="Calibri"/>
                <a:cs typeface="Calibri"/>
              </a:rPr>
              <a:t> </a:t>
            </a:r>
            <a:r>
              <a:rPr sz="1400" spc="-10" dirty="0">
                <a:latin typeface="Calibri"/>
                <a:cs typeface="Calibri"/>
              </a:rPr>
              <a:t>document.</a:t>
            </a:r>
            <a:endParaRPr sz="1400">
              <a:latin typeface="Calibri"/>
              <a:cs typeface="Calibri"/>
            </a:endParaRPr>
          </a:p>
        </p:txBody>
      </p:sp>
      <p:grpSp>
        <p:nvGrpSpPr>
          <p:cNvPr id="8" name="object 8"/>
          <p:cNvGrpSpPr/>
          <p:nvPr/>
        </p:nvGrpSpPr>
        <p:grpSpPr>
          <a:xfrm>
            <a:off x="413004" y="274320"/>
            <a:ext cx="11096625" cy="5875020"/>
            <a:chOff x="413004" y="274320"/>
            <a:chExt cx="11096625" cy="5875020"/>
          </a:xfrm>
        </p:grpSpPr>
        <p:pic>
          <p:nvPicPr>
            <p:cNvPr id="9" name="object 9"/>
            <p:cNvPicPr/>
            <p:nvPr/>
          </p:nvPicPr>
          <p:blipFill>
            <a:blip r:embed="rId3" cstate="print"/>
            <a:stretch>
              <a:fillRect/>
            </a:stretch>
          </p:blipFill>
          <p:spPr>
            <a:xfrm>
              <a:off x="9613392" y="4128516"/>
              <a:ext cx="1886711" cy="1929383"/>
            </a:xfrm>
            <a:prstGeom prst="rect">
              <a:avLst/>
            </a:prstGeom>
          </p:spPr>
        </p:pic>
        <p:sp>
          <p:nvSpPr>
            <p:cNvPr id="10" name="object 10"/>
            <p:cNvSpPr/>
            <p:nvPr/>
          </p:nvSpPr>
          <p:spPr>
            <a:xfrm>
              <a:off x="9608629" y="4123753"/>
              <a:ext cx="1896745" cy="1939289"/>
            </a:xfrm>
            <a:custGeom>
              <a:avLst/>
              <a:gdLst/>
              <a:ahLst/>
              <a:cxnLst/>
              <a:rect l="l" t="t" r="r" b="b"/>
              <a:pathLst>
                <a:path w="1896745" h="1939289">
                  <a:moveTo>
                    <a:pt x="0" y="0"/>
                  </a:moveTo>
                  <a:lnTo>
                    <a:pt x="1896236" y="0"/>
                  </a:lnTo>
                  <a:lnTo>
                    <a:pt x="1896236" y="1938908"/>
                  </a:lnTo>
                  <a:lnTo>
                    <a:pt x="0" y="1938908"/>
                  </a:lnTo>
                  <a:lnTo>
                    <a:pt x="0" y="0"/>
                  </a:lnTo>
                  <a:close/>
                </a:path>
              </a:pathLst>
            </a:custGeom>
            <a:ln w="9525">
              <a:solidFill>
                <a:srgbClr val="D9D9D9"/>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413004" y="4261104"/>
              <a:ext cx="3541775" cy="1888235"/>
            </a:xfrm>
            <a:prstGeom prst="rect">
              <a:avLst/>
            </a:prstGeom>
          </p:spPr>
        </p:pic>
        <p:pic>
          <p:nvPicPr>
            <p:cNvPr id="12" name="object 12"/>
            <p:cNvPicPr/>
            <p:nvPr/>
          </p:nvPicPr>
          <p:blipFill>
            <a:blip r:embed="rId5" cstate="print"/>
            <a:stretch>
              <a:fillRect/>
            </a:stretch>
          </p:blipFill>
          <p:spPr>
            <a:xfrm>
              <a:off x="4079748" y="4261104"/>
              <a:ext cx="2031491" cy="1885187"/>
            </a:xfrm>
            <a:prstGeom prst="rect">
              <a:avLst/>
            </a:prstGeom>
          </p:spPr>
        </p:pic>
        <p:pic>
          <p:nvPicPr>
            <p:cNvPr id="13" name="object 13"/>
            <p:cNvPicPr/>
            <p:nvPr/>
          </p:nvPicPr>
          <p:blipFill>
            <a:blip r:embed="rId6" cstate="print"/>
            <a:stretch>
              <a:fillRect/>
            </a:stretch>
          </p:blipFill>
          <p:spPr>
            <a:xfrm>
              <a:off x="6275832" y="4259579"/>
              <a:ext cx="2683763" cy="1885187"/>
            </a:xfrm>
            <a:prstGeom prst="rect">
              <a:avLst/>
            </a:prstGeom>
          </p:spPr>
        </p:pic>
        <p:pic>
          <p:nvPicPr>
            <p:cNvPr id="14" name="object 14"/>
            <p:cNvPicPr/>
            <p:nvPr/>
          </p:nvPicPr>
          <p:blipFill>
            <a:blip r:embed="rId7" cstate="print"/>
            <a:stretch>
              <a:fillRect/>
            </a:stretch>
          </p:blipFill>
          <p:spPr>
            <a:xfrm>
              <a:off x="9749027" y="274320"/>
              <a:ext cx="1728215" cy="2313431"/>
            </a:xfrm>
            <a:prstGeom prst="rect">
              <a:avLst/>
            </a:prstGeom>
          </p:spPr>
        </p:pic>
      </p:gr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11</a:t>
            </a:fld>
            <a:endParaRPr spc="-25" dirty="0"/>
          </a:p>
        </p:txBody>
      </p:sp>
      <p:sp>
        <p:nvSpPr>
          <p:cNvPr id="17" name="object 19">
            <a:extLst>
              <a:ext uri="{FF2B5EF4-FFF2-40B4-BE49-F238E27FC236}">
                <a16:creationId xmlns:a16="http://schemas.microsoft.com/office/drawing/2014/main" id="{2542688C-75D1-015C-7160-CFA5D12AE680}"/>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92124"/>
            <a:ext cx="12192000" cy="5866130"/>
            <a:chOff x="0" y="992124"/>
            <a:chExt cx="12192000" cy="5866130"/>
          </a:xfrm>
        </p:grpSpPr>
        <p:pic>
          <p:nvPicPr>
            <p:cNvPr id="3" name="object 3"/>
            <p:cNvPicPr/>
            <p:nvPr/>
          </p:nvPicPr>
          <p:blipFill>
            <a:blip r:embed="rId2" cstate="print"/>
            <a:stretch>
              <a:fillRect/>
            </a:stretch>
          </p:blipFill>
          <p:spPr>
            <a:xfrm>
              <a:off x="3176016" y="6153912"/>
              <a:ext cx="9015983" cy="701618"/>
            </a:xfrm>
            <a:prstGeom prst="rect">
              <a:avLst/>
            </a:prstGeom>
          </p:spPr>
        </p:pic>
        <p:sp>
          <p:nvSpPr>
            <p:cNvPr id="4" name="object 4"/>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9152"/>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992124"/>
              <a:ext cx="12192000" cy="5177155"/>
            </a:xfrm>
            <a:custGeom>
              <a:avLst/>
              <a:gdLst/>
              <a:ahLst/>
              <a:cxnLst/>
              <a:rect l="l" t="t" r="r" b="b"/>
              <a:pathLst>
                <a:path w="12192000" h="5177155">
                  <a:moveTo>
                    <a:pt x="12192000" y="0"/>
                  </a:moveTo>
                  <a:lnTo>
                    <a:pt x="0" y="0"/>
                  </a:lnTo>
                  <a:lnTo>
                    <a:pt x="0" y="5177028"/>
                  </a:lnTo>
                  <a:lnTo>
                    <a:pt x="12192000" y="5177028"/>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25" dirty="0"/>
              <a:t> </a:t>
            </a:r>
            <a:r>
              <a:rPr dirty="0"/>
              <a:t>do</a:t>
            </a:r>
            <a:r>
              <a:rPr spc="-15" dirty="0"/>
              <a:t> </a:t>
            </a:r>
            <a:r>
              <a:rPr dirty="0"/>
              <a:t>I</a:t>
            </a:r>
            <a:r>
              <a:rPr spc="-25" dirty="0"/>
              <a:t> </a:t>
            </a:r>
            <a:r>
              <a:rPr dirty="0"/>
              <a:t>sort</a:t>
            </a:r>
            <a:r>
              <a:rPr spc="-30" dirty="0"/>
              <a:t> </a:t>
            </a:r>
            <a:r>
              <a:rPr dirty="0"/>
              <a:t>my</a:t>
            </a:r>
            <a:r>
              <a:rPr spc="-30" dirty="0"/>
              <a:t> </a:t>
            </a:r>
            <a:r>
              <a:rPr dirty="0"/>
              <a:t>Search</a:t>
            </a:r>
            <a:r>
              <a:rPr spc="-35" dirty="0"/>
              <a:t> </a:t>
            </a:r>
            <a:r>
              <a:rPr spc="-10" dirty="0"/>
              <a:t>Results?</a:t>
            </a:r>
          </a:p>
        </p:txBody>
      </p:sp>
      <p:sp>
        <p:nvSpPr>
          <p:cNvPr id="11" name="object 11"/>
          <p:cNvSpPr txBox="1"/>
          <p:nvPr/>
        </p:nvSpPr>
        <p:spPr>
          <a:xfrm>
            <a:off x="297139" y="2402713"/>
            <a:ext cx="575310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Use</a:t>
            </a:r>
            <a:r>
              <a:rPr sz="1400" spc="-35"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drop-down</a:t>
            </a:r>
            <a:r>
              <a:rPr sz="1400" b="1" spc="-70" dirty="0">
                <a:solidFill>
                  <a:srgbClr val="00609B"/>
                </a:solidFill>
                <a:latin typeface="Calibri"/>
                <a:cs typeface="Calibri"/>
              </a:rPr>
              <a:t> </a:t>
            </a:r>
            <a:r>
              <a:rPr sz="1400" b="1" dirty="0">
                <a:solidFill>
                  <a:srgbClr val="00609B"/>
                </a:solidFill>
                <a:latin typeface="Calibri"/>
                <a:cs typeface="Calibri"/>
              </a:rPr>
              <a:t>menus</a:t>
            </a:r>
            <a:r>
              <a:rPr sz="1400" b="1" spc="-50" dirty="0">
                <a:solidFill>
                  <a:srgbClr val="00609B"/>
                </a:solidFill>
                <a:latin typeface="Calibri"/>
                <a:cs typeface="Calibri"/>
              </a:rPr>
              <a:t> </a:t>
            </a:r>
            <a:r>
              <a:rPr sz="1400" dirty="0">
                <a:latin typeface="Calibri"/>
                <a:cs typeface="Calibri"/>
              </a:rPr>
              <a:t>below</a:t>
            </a:r>
            <a:r>
              <a:rPr sz="1400" spc="-3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box</a:t>
            </a:r>
            <a:r>
              <a:rPr sz="1400" spc="-3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sort</a:t>
            </a:r>
            <a:r>
              <a:rPr sz="1400" spc="-35"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results</a:t>
            </a:r>
            <a:r>
              <a:rPr sz="1400" spc="-15" dirty="0">
                <a:latin typeface="Calibri"/>
                <a:cs typeface="Calibri"/>
              </a:rPr>
              <a:t> </a:t>
            </a:r>
            <a:r>
              <a:rPr sz="1400" spc="-25" dirty="0">
                <a:latin typeface="Calibri"/>
                <a:cs typeface="Calibri"/>
              </a:rPr>
              <a:t>by:</a:t>
            </a:r>
            <a:endParaRPr sz="1400">
              <a:latin typeface="Calibri"/>
              <a:cs typeface="Calibri"/>
            </a:endParaRPr>
          </a:p>
        </p:txBody>
      </p:sp>
      <p:grpSp>
        <p:nvGrpSpPr>
          <p:cNvPr id="12" name="object 12"/>
          <p:cNvGrpSpPr/>
          <p:nvPr/>
        </p:nvGrpSpPr>
        <p:grpSpPr>
          <a:xfrm>
            <a:off x="539115" y="1189989"/>
            <a:ext cx="11146155" cy="4772660"/>
            <a:chOff x="539115" y="1189989"/>
            <a:chExt cx="11146155" cy="4772660"/>
          </a:xfrm>
        </p:grpSpPr>
        <p:pic>
          <p:nvPicPr>
            <p:cNvPr id="13" name="object 13"/>
            <p:cNvPicPr/>
            <p:nvPr/>
          </p:nvPicPr>
          <p:blipFill>
            <a:blip r:embed="rId5" cstate="print"/>
            <a:stretch>
              <a:fillRect/>
            </a:stretch>
          </p:blipFill>
          <p:spPr>
            <a:xfrm>
              <a:off x="2517647" y="3794760"/>
              <a:ext cx="1237475" cy="809243"/>
            </a:xfrm>
            <a:prstGeom prst="rect">
              <a:avLst/>
            </a:prstGeom>
          </p:spPr>
        </p:pic>
        <p:sp>
          <p:nvSpPr>
            <p:cNvPr id="14" name="object 14"/>
            <p:cNvSpPr/>
            <p:nvPr/>
          </p:nvSpPr>
          <p:spPr>
            <a:xfrm>
              <a:off x="2512885" y="3789997"/>
              <a:ext cx="1247140" cy="819150"/>
            </a:xfrm>
            <a:custGeom>
              <a:avLst/>
              <a:gdLst/>
              <a:ahLst/>
              <a:cxnLst/>
              <a:rect l="l" t="t" r="r" b="b"/>
              <a:pathLst>
                <a:path w="1247139" h="819150">
                  <a:moveTo>
                    <a:pt x="0" y="0"/>
                  </a:moveTo>
                  <a:lnTo>
                    <a:pt x="1247013" y="0"/>
                  </a:lnTo>
                  <a:lnTo>
                    <a:pt x="1247013" y="818769"/>
                  </a:lnTo>
                  <a:lnTo>
                    <a:pt x="0" y="818769"/>
                  </a:lnTo>
                  <a:lnTo>
                    <a:pt x="0" y="0"/>
                  </a:lnTo>
                  <a:close/>
                </a:path>
              </a:pathLst>
            </a:custGeom>
            <a:ln w="9525">
              <a:solidFill>
                <a:srgbClr val="D9D9D9"/>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548640" y="3794760"/>
              <a:ext cx="905255" cy="2157983"/>
            </a:xfrm>
            <a:prstGeom prst="rect">
              <a:avLst/>
            </a:prstGeom>
          </p:spPr>
        </p:pic>
        <p:sp>
          <p:nvSpPr>
            <p:cNvPr id="16" name="object 16"/>
            <p:cNvSpPr/>
            <p:nvPr/>
          </p:nvSpPr>
          <p:spPr>
            <a:xfrm>
              <a:off x="543877" y="3789997"/>
              <a:ext cx="915035" cy="2167890"/>
            </a:xfrm>
            <a:custGeom>
              <a:avLst/>
              <a:gdLst/>
              <a:ahLst/>
              <a:cxnLst/>
              <a:rect l="l" t="t" r="r" b="b"/>
              <a:pathLst>
                <a:path w="915035" h="2167890">
                  <a:moveTo>
                    <a:pt x="0" y="0"/>
                  </a:moveTo>
                  <a:lnTo>
                    <a:pt x="914781" y="0"/>
                  </a:lnTo>
                  <a:lnTo>
                    <a:pt x="914781" y="2167509"/>
                  </a:lnTo>
                  <a:lnTo>
                    <a:pt x="0" y="2167509"/>
                  </a:lnTo>
                  <a:lnTo>
                    <a:pt x="0" y="0"/>
                  </a:lnTo>
                  <a:close/>
                </a:path>
              </a:pathLst>
            </a:custGeom>
            <a:ln w="9525">
              <a:solidFill>
                <a:srgbClr val="D9D9D9"/>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4619243" y="3610356"/>
              <a:ext cx="1716023" cy="787907"/>
            </a:xfrm>
            <a:prstGeom prst="rect">
              <a:avLst/>
            </a:prstGeom>
          </p:spPr>
        </p:pic>
        <p:sp>
          <p:nvSpPr>
            <p:cNvPr id="18" name="object 18"/>
            <p:cNvSpPr/>
            <p:nvPr/>
          </p:nvSpPr>
          <p:spPr>
            <a:xfrm>
              <a:off x="4614481" y="3605593"/>
              <a:ext cx="1725930" cy="797560"/>
            </a:xfrm>
            <a:custGeom>
              <a:avLst/>
              <a:gdLst/>
              <a:ahLst/>
              <a:cxnLst/>
              <a:rect l="l" t="t" r="r" b="b"/>
              <a:pathLst>
                <a:path w="1725929" h="797560">
                  <a:moveTo>
                    <a:pt x="0" y="0"/>
                  </a:moveTo>
                  <a:lnTo>
                    <a:pt x="1725549" y="0"/>
                  </a:lnTo>
                  <a:lnTo>
                    <a:pt x="1725549" y="797432"/>
                  </a:lnTo>
                  <a:lnTo>
                    <a:pt x="0" y="797432"/>
                  </a:lnTo>
                  <a:lnTo>
                    <a:pt x="0" y="0"/>
                  </a:lnTo>
                  <a:close/>
                </a:path>
              </a:pathLst>
            </a:custGeom>
            <a:ln w="9525">
              <a:solidFill>
                <a:srgbClr val="D9D9D9"/>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8551163" y="4599431"/>
              <a:ext cx="3124199" cy="946403"/>
            </a:xfrm>
            <a:prstGeom prst="rect">
              <a:avLst/>
            </a:prstGeom>
          </p:spPr>
        </p:pic>
        <p:sp>
          <p:nvSpPr>
            <p:cNvPr id="20" name="object 20"/>
            <p:cNvSpPr/>
            <p:nvPr/>
          </p:nvSpPr>
          <p:spPr>
            <a:xfrm>
              <a:off x="8546401" y="4594669"/>
              <a:ext cx="3133725" cy="956310"/>
            </a:xfrm>
            <a:custGeom>
              <a:avLst/>
              <a:gdLst/>
              <a:ahLst/>
              <a:cxnLst/>
              <a:rect l="l" t="t" r="r" b="b"/>
              <a:pathLst>
                <a:path w="3133725" h="956310">
                  <a:moveTo>
                    <a:pt x="0" y="0"/>
                  </a:moveTo>
                  <a:lnTo>
                    <a:pt x="3133725" y="0"/>
                  </a:lnTo>
                  <a:lnTo>
                    <a:pt x="3133725" y="955929"/>
                  </a:lnTo>
                  <a:lnTo>
                    <a:pt x="0" y="955929"/>
                  </a:lnTo>
                  <a:lnTo>
                    <a:pt x="0" y="0"/>
                  </a:lnTo>
                  <a:close/>
                </a:path>
              </a:pathLst>
            </a:custGeom>
            <a:ln w="9525">
              <a:solidFill>
                <a:srgbClr val="D9D9D9"/>
              </a:solidFill>
            </a:ln>
          </p:spPr>
          <p:txBody>
            <a:bodyPr wrap="square" lIns="0" tIns="0" rIns="0" bIns="0" rtlCol="0"/>
            <a:lstStyle/>
            <a:p>
              <a:endParaRPr/>
            </a:p>
          </p:txBody>
        </p:sp>
        <p:pic>
          <p:nvPicPr>
            <p:cNvPr id="21" name="object 21"/>
            <p:cNvPicPr/>
            <p:nvPr/>
          </p:nvPicPr>
          <p:blipFill>
            <a:blip r:embed="rId9" cstate="print"/>
            <a:stretch>
              <a:fillRect/>
            </a:stretch>
          </p:blipFill>
          <p:spPr>
            <a:xfrm>
              <a:off x="2133358" y="1196352"/>
              <a:ext cx="7764829" cy="1043927"/>
            </a:xfrm>
            <a:prstGeom prst="rect">
              <a:avLst/>
            </a:prstGeom>
          </p:spPr>
        </p:pic>
        <p:sp>
          <p:nvSpPr>
            <p:cNvPr id="22" name="object 22"/>
            <p:cNvSpPr/>
            <p:nvPr/>
          </p:nvSpPr>
          <p:spPr>
            <a:xfrm>
              <a:off x="2110612" y="1193164"/>
              <a:ext cx="7923530" cy="1050290"/>
            </a:xfrm>
            <a:custGeom>
              <a:avLst/>
              <a:gdLst/>
              <a:ahLst/>
              <a:cxnLst/>
              <a:rect l="l" t="t" r="r" b="b"/>
              <a:pathLst>
                <a:path w="7923530" h="1050289">
                  <a:moveTo>
                    <a:pt x="0" y="0"/>
                  </a:moveTo>
                  <a:lnTo>
                    <a:pt x="7923529" y="0"/>
                  </a:lnTo>
                  <a:lnTo>
                    <a:pt x="7923529" y="1050289"/>
                  </a:lnTo>
                  <a:lnTo>
                    <a:pt x="0" y="1050289"/>
                  </a:lnTo>
                  <a:lnTo>
                    <a:pt x="0" y="0"/>
                  </a:lnTo>
                  <a:close/>
                </a:path>
              </a:pathLst>
            </a:custGeom>
            <a:ln w="6350">
              <a:solidFill>
                <a:srgbClr val="D9D9D9"/>
              </a:solidFill>
            </a:ln>
          </p:spPr>
          <p:txBody>
            <a:bodyPr wrap="square" lIns="0" tIns="0" rIns="0" bIns="0" rtlCol="0"/>
            <a:lstStyle/>
            <a:p>
              <a:endParaRPr/>
            </a:p>
          </p:txBody>
        </p:sp>
        <p:sp>
          <p:nvSpPr>
            <p:cNvPr id="23" name="object 23"/>
            <p:cNvSpPr/>
            <p:nvPr/>
          </p:nvSpPr>
          <p:spPr>
            <a:xfrm>
              <a:off x="2113789" y="2930651"/>
              <a:ext cx="0" cy="3010535"/>
            </a:xfrm>
            <a:custGeom>
              <a:avLst/>
              <a:gdLst/>
              <a:ahLst/>
              <a:cxnLst/>
              <a:rect l="l" t="t" r="r" b="b"/>
              <a:pathLst>
                <a:path h="3010535">
                  <a:moveTo>
                    <a:pt x="0" y="0"/>
                  </a:moveTo>
                  <a:lnTo>
                    <a:pt x="0" y="3010395"/>
                  </a:lnTo>
                </a:path>
              </a:pathLst>
            </a:custGeom>
            <a:ln w="9525">
              <a:solidFill>
                <a:srgbClr val="009CA6"/>
              </a:solidFill>
              <a:prstDash val="sysDot"/>
            </a:ln>
          </p:spPr>
          <p:txBody>
            <a:bodyPr wrap="square" lIns="0" tIns="0" rIns="0" bIns="0" rtlCol="0"/>
            <a:lstStyle/>
            <a:p>
              <a:endParaRPr/>
            </a:p>
          </p:txBody>
        </p:sp>
        <p:sp>
          <p:nvSpPr>
            <p:cNvPr id="24" name="object 24"/>
            <p:cNvSpPr/>
            <p:nvPr/>
          </p:nvSpPr>
          <p:spPr>
            <a:xfrm>
              <a:off x="4267201" y="2930651"/>
              <a:ext cx="0" cy="3016885"/>
            </a:xfrm>
            <a:custGeom>
              <a:avLst/>
              <a:gdLst/>
              <a:ahLst/>
              <a:cxnLst/>
              <a:rect l="l" t="t" r="r" b="b"/>
              <a:pathLst>
                <a:path h="3016885">
                  <a:moveTo>
                    <a:pt x="0" y="0"/>
                  </a:moveTo>
                  <a:lnTo>
                    <a:pt x="0" y="3016529"/>
                  </a:lnTo>
                </a:path>
              </a:pathLst>
            </a:custGeom>
            <a:ln w="9525">
              <a:solidFill>
                <a:srgbClr val="009CA6"/>
              </a:solidFill>
              <a:prstDash val="sysDot"/>
            </a:ln>
          </p:spPr>
          <p:txBody>
            <a:bodyPr wrap="square" lIns="0" tIns="0" rIns="0" bIns="0" rtlCol="0"/>
            <a:lstStyle/>
            <a:p>
              <a:endParaRPr/>
            </a:p>
          </p:txBody>
        </p:sp>
      </p:grpSp>
      <p:sp>
        <p:nvSpPr>
          <p:cNvPr id="25" name="object 25"/>
          <p:cNvSpPr txBox="1"/>
          <p:nvPr/>
        </p:nvSpPr>
        <p:spPr>
          <a:xfrm>
            <a:off x="2497791" y="2950945"/>
            <a:ext cx="1461135" cy="66802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0619B"/>
                </a:solidFill>
                <a:latin typeface="Calibri"/>
                <a:cs typeface="Calibri"/>
              </a:rPr>
              <a:t>Relevancy:</a:t>
            </a:r>
            <a:endParaRPr sz="1400">
              <a:latin typeface="Calibri"/>
              <a:cs typeface="Calibri"/>
            </a:endParaRPr>
          </a:p>
          <a:p>
            <a:pPr marL="12700" marR="5080">
              <a:lnSpc>
                <a:spcPts val="1689"/>
              </a:lnSpc>
              <a:spcBef>
                <a:spcPts val="45"/>
              </a:spcBef>
            </a:pPr>
            <a:r>
              <a:rPr sz="1400" dirty="0">
                <a:latin typeface="Calibri"/>
                <a:cs typeface="Calibri"/>
              </a:rPr>
              <a:t>Switch</a:t>
            </a:r>
            <a:r>
              <a:rPr sz="1400" spc="-30" dirty="0">
                <a:latin typeface="Calibri"/>
                <a:cs typeface="Calibri"/>
              </a:rPr>
              <a:t> </a:t>
            </a:r>
            <a:r>
              <a:rPr sz="1400" spc="-10" dirty="0">
                <a:latin typeface="Calibri"/>
                <a:cs typeface="Calibri"/>
              </a:rPr>
              <a:t>between </a:t>
            </a:r>
            <a:r>
              <a:rPr sz="1400" dirty="0">
                <a:latin typeface="Calibri"/>
                <a:cs typeface="Calibri"/>
              </a:rPr>
              <a:t>Relevance</a:t>
            </a:r>
            <a:r>
              <a:rPr sz="1400" spc="-45" dirty="0">
                <a:latin typeface="Calibri"/>
                <a:cs typeface="Calibri"/>
              </a:rPr>
              <a:t> </a:t>
            </a:r>
            <a:r>
              <a:rPr sz="1400" dirty="0">
                <a:latin typeface="Calibri"/>
                <a:cs typeface="Calibri"/>
              </a:rPr>
              <a:t>and</a:t>
            </a:r>
            <a:r>
              <a:rPr sz="1400" spc="-35" dirty="0">
                <a:latin typeface="Calibri"/>
                <a:cs typeface="Calibri"/>
              </a:rPr>
              <a:t> </a:t>
            </a:r>
            <a:r>
              <a:rPr sz="1400" spc="-20" dirty="0">
                <a:latin typeface="Calibri"/>
                <a:cs typeface="Calibri"/>
              </a:rPr>
              <a:t>Date</a:t>
            </a:r>
            <a:endParaRPr sz="1400">
              <a:latin typeface="Calibri"/>
              <a:cs typeface="Calibri"/>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12</a:t>
            </a:fld>
            <a:endParaRPr spc="-25" dirty="0"/>
          </a:p>
        </p:txBody>
      </p:sp>
      <p:sp>
        <p:nvSpPr>
          <p:cNvPr id="26" name="object 26"/>
          <p:cNvSpPr txBox="1"/>
          <p:nvPr/>
        </p:nvSpPr>
        <p:spPr>
          <a:xfrm>
            <a:off x="539969" y="2950945"/>
            <a:ext cx="1302385" cy="668020"/>
          </a:xfrm>
          <a:prstGeom prst="rect">
            <a:avLst/>
          </a:prstGeom>
        </p:spPr>
        <p:txBody>
          <a:bodyPr vert="horz" wrap="square" lIns="0" tIns="12065" rIns="0" bIns="0" rtlCol="0">
            <a:spAutoFit/>
          </a:bodyPr>
          <a:lstStyle/>
          <a:p>
            <a:pPr marL="12700" marR="5080">
              <a:lnSpc>
                <a:spcPct val="100400"/>
              </a:lnSpc>
              <a:spcBef>
                <a:spcPts val="95"/>
              </a:spcBef>
            </a:pPr>
            <a:r>
              <a:rPr sz="1400" b="1" spc="-10" dirty="0">
                <a:solidFill>
                  <a:srgbClr val="00619B"/>
                </a:solidFill>
                <a:latin typeface="Calibri"/>
                <a:cs typeface="Calibri"/>
              </a:rPr>
              <a:t>Timeframe: </a:t>
            </a:r>
            <a:r>
              <a:rPr sz="1400" dirty="0">
                <a:latin typeface="Calibri"/>
                <a:cs typeface="Calibri"/>
              </a:rPr>
              <a:t>Choose</a:t>
            </a:r>
            <a:r>
              <a:rPr sz="1400" spc="-45" dirty="0">
                <a:latin typeface="Calibri"/>
                <a:cs typeface="Calibri"/>
              </a:rPr>
              <a:t> </a:t>
            </a:r>
            <a:r>
              <a:rPr sz="1400" spc="-25" dirty="0">
                <a:latin typeface="Calibri"/>
                <a:cs typeface="Calibri"/>
              </a:rPr>
              <a:t>the </a:t>
            </a:r>
            <a:r>
              <a:rPr sz="1400" dirty="0">
                <a:latin typeface="Calibri"/>
                <a:cs typeface="Calibri"/>
              </a:rPr>
              <a:t>search</a:t>
            </a:r>
            <a:r>
              <a:rPr sz="1400" spc="-55" dirty="0">
                <a:latin typeface="Calibri"/>
                <a:cs typeface="Calibri"/>
              </a:rPr>
              <a:t> </a:t>
            </a:r>
            <a:r>
              <a:rPr sz="1400" spc="-10" dirty="0">
                <a:latin typeface="Calibri"/>
                <a:cs typeface="Calibri"/>
              </a:rPr>
              <a:t>timeframe</a:t>
            </a:r>
            <a:endParaRPr sz="1400">
              <a:latin typeface="Calibri"/>
              <a:cs typeface="Calibri"/>
            </a:endParaRPr>
          </a:p>
        </p:txBody>
      </p:sp>
      <p:sp>
        <p:nvSpPr>
          <p:cNvPr id="27" name="object 27"/>
          <p:cNvSpPr txBox="1"/>
          <p:nvPr/>
        </p:nvSpPr>
        <p:spPr>
          <a:xfrm>
            <a:off x="4599724" y="2950945"/>
            <a:ext cx="4552950" cy="45465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19B"/>
                </a:solidFill>
                <a:latin typeface="Calibri"/>
                <a:cs typeface="Calibri"/>
              </a:rPr>
              <a:t>Publication</a:t>
            </a:r>
            <a:r>
              <a:rPr sz="1400" b="1" spc="-65" dirty="0">
                <a:solidFill>
                  <a:srgbClr val="00619B"/>
                </a:solidFill>
                <a:latin typeface="Calibri"/>
                <a:cs typeface="Calibri"/>
              </a:rPr>
              <a:t> </a:t>
            </a:r>
            <a:r>
              <a:rPr sz="1400" b="1" spc="-20" dirty="0">
                <a:solidFill>
                  <a:srgbClr val="00619B"/>
                </a:solidFill>
                <a:latin typeface="Calibri"/>
                <a:cs typeface="Calibri"/>
              </a:rPr>
              <a:t>Name:</a:t>
            </a:r>
            <a:endParaRPr sz="1400">
              <a:latin typeface="Calibri"/>
              <a:cs typeface="Calibri"/>
            </a:endParaRPr>
          </a:p>
          <a:p>
            <a:pPr marL="12700">
              <a:lnSpc>
                <a:spcPct val="100000"/>
              </a:lnSpc>
              <a:spcBef>
                <a:spcPts val="10"/>
              </a:spcBef>
            </a:pPr>
            <a:r>
              <a:rPr sz="1400" dirty="0">
                <a:latin typeface="Calibri"/>
                <a:cs typeface="Calibri"/>
              </a:rPr>
              <a:t>Switch</a:t>
            </a:r>
            <a:r>
              <a:rPr sz="1400" spc="-35" dirty="0">
                <a:latin typeface="Calibri"/>
                <a:cs typeface="Calibri"/>
              </a:rPr>
              <a:t> </a:t>
            </a:r>
            <a:r>
              <a:rPr sz="1400" dirty="0">
                <a:latin typeface="Calibri"/>
                <a:cs typeface="Calibri"/>
              </a:rPr>
              <a:t>between</a:t>
            </a:r>
            <a:r>
              <a:rPr sz="1400" spc="-25" dirty="0">
                <a:latin typeface="Calibri"/>
                <a:cs typeface="Calibri"/>
              </a:rPr>
              <a:t> </a:t>
            </a:r>
            <a:r>
              <a:rPr sz="1400" b="1" dirty="0">
                <a:solidFill>
                  <a:srgbClr val="00609B"/>
                </a:solidFill>
                <a:latin typeface="Calibri"/>
                <a:cs typeface="Calibri"/>
              </a:rPr>
              <a:t>No</a:t>
            </a:r>
            <a:r>
              <a:rPr sz="1400" b="1" spc="-25" dirty="0">
                <a:solidFill>
                  <a:srgbClr val="00609B"/>
                </a:solidFill>
                <a:latin typeface="Calibri"/>
                <a:cs typeface="Calibri"/>
              </a:rPr>
              <a:t> </a:t>
            </a:r>
            <a:r>
              <a:rPr sz="1400" b="1" dirty="0">
                <a:solidFill>
                  <a:srgbClr val="00609B"/>
                </a:solidFill>
                <a:latin typeface="Calibri"/>
                <a:cs typeface="Calibri"/>
              </a:rPr>
              <a:t>Grouping</a:t>
            </a:r>
            <a:r>
              <a:rPr sz="1400" b="1" spc="-65" dirty="0">
                <a:solidFill>
                  <a:srgbClr val="00609B"/>
                </a:solidFill>
                <a:latin typeface="Calibri"/>
                <a:cs typeface="Calibri"/>
              </a:rPr>
              <a:t> </a:t>
            </a:r>
            <a:r>
              <a:rPr sz="1400" dirty="0">
                <a:latin typeface="Calibri"/>
                <a:cs typeface="Calibri"/>
              </a:rPr>
              <a:t>and</a:t>
            </a:r>
            <a:r>
              <a:rPr sz="1400" spc="-20" dirty="0">
                <a:latin typeface="Calibri"/>
                <a:cs typeface="Calibri"/>
              </a:rPr>
              <a:t> </a:t>
            </a:r>
            <a:r>
              <a:rPr sz="1400" b="1" dirty="0">
                <a:solidFill>
                  <a:srgbClr val="00609B"/>
                </a:solidFill>
                <a:latin typeface="Calibri"/>
                <a:cs typeface="Calibri"/>
              </a:rPr>
              <a:t>Group</a:t>
            </a:r>
            <a:r>
              <a:rPr sz="1400" b="1" spc="-50" dirty="0">
                <a:solidFill>
                  <a:srgbClr val="00609B"/>
                </a:solidFill>
                <a:latin typeface="Calibri"/>
                <a:cs typeface="Calibri"/>
              </a:rPr>
              <a:t> </a:t>
            </a:r>
            <a:r>
              <a:rPr sz="1400" b="1" dirty="0">
                <a:solidFill>
                  <a:srgbClr val="00609B"/>
                </a:solidFill>
                <a:latin typeface="Calibri"/>
                <a:cs typeface="Calibri"/>
              </a:rPr>
              <a:t>By</a:t>
            </a:r>
            <a:r>
              <a:rPr sz="1400" b="1" spc="-45" dirty="0">
                <a:solidFill>
                  <a:srgbClr val="00609B"/>
                </a:solidFill>
                <a:latin typeface="Calibri"/>
                <a:cs typeface="Calibri"/>
              </a:rPr>
              <a:t> </a:t>
            </a:r>
            <a:r>
              <a:rPr sz="1400" b="1" dirty="0">
                <a:solidFill>
                  <a:srgbClr val="00609B"/>
                </a:solidFill>
                <a:latin typeface="Calibri"/>
                <a:cs typeface="Calibri"/>
              </a:rPr>
              <a:t>Publication</a:t>
            </a:r>
            <a:r>
              <a:rPr sz="1400" b="1" spc="-50" dirty="0">
                <a:solidFill>
                  <a:srgbClr val="00609B"/>
                </a:solidFill>
                <a:latin typeface="Calibri"/>
                <a:cs typeface="Calibri"/>
              </a:rPr>
              <a:t> </a:t>
            </a:r>
            <a:r>
              <a:rPr sz="1400" b="1" spc="-20" dirty="0">
                <a:solidFill>
                  <a:srgbClr val="00609B"/>
                </a:solidFill>
                <a:latin typeface="Calibri"/>
                <a:cs typeface="Calibri"/>
              </a:rPr>
              <a:t>Name</a:t>
            </a:r>
            <a:endParaRPr sz="1400">
              <a:latin typeface="Calibri"/>
              <a:cs typeface="Calibri"/>
            </a:endParaRPr>
          </a:p>
        </p:txBody>
      </p:sp>
      <p:sp>
        <p:nvSpPr>
          <p:cNvPr id="28" name="object 28"/>
          <p:cNvSpPr txBox="1"/>
          <p:nvPr/>
        </p:nvSpPr>
        <p:spPr>
          <a:xfrm>
            <a:off x="4618135" y="4632458"/>
            <a:ext cx="3625215" cy="881380"/>
          </a:xfrm>
          <a:prstGeom prst="rect">
            <a:avLst/>
          </a:prstGeom>
        </p:spPr>
        <p:txBody>
          <a:bodyPr vert="horz" wrap="square" lIns="0" tIns="12065" rIns="0" bIns="0" rtlCol="0">
            <a:spAutoFit/>
          </a:bodyPr>
          <a:lstStyle/>
          <a:p>
            <a:pPr marL="12700" marR="5080">
              <a:lnSpc>
                <a:spcPct val="100299"/>
              </a:lnSpc>
              <a:spcBef>
                <a:spcPts val="95"/>
              </a:spcBef>
            </a:pPr>
            <a:r>
              <a:rPr sz="1400" dirty="0">
                <a:latin typeface="Calibri"/>
                <a:cs typeface="Calibri"/>
              </a:rPr>
              <a:t>Selecting</a:t>
            </a:r>
            <a:r>
              <a:rPr sz="1400" spc="-20" dirty="0">
                <a:latin typeface="Calibri"/>
                <a:cs typeface="Calibri"/>
              </a:rPr>
              <a:t> </a:t>
            </a:r>
            <a:r>
              <a:rPr sz="1400" b="1" dirty="0">
                <a:solidFill>
                  <a:srgbClr val="00609B"/>
                </a:solidFill>
                <a:latin typeface="Calibri"/>
                <a:cs typeface="Calibri"/>
              </a:rPr>
              <a:t>Group</a:t>
            </a:r>
            <a:r>
              <a:rPr sz="1400" b="1" spc="-65" dirty="0">
                <a:solidFill>
                  <a:srgbClr val="00609B"/>
                </a:solidFill>
                <a:latin typeface="Calibri"/>
                <a:cs typeface="Calibri"/>
              </a:rPr>
              <a:t> </a:t>
            </a:r>
            <a:r>
              <a:rPr sz="1400" b="1" dirty="0">
                <a:solidFill>
                  <a:srgbClr val="00609B"/>
                </a:solidFill>
                <a:latin typeface="Calibri"/>
                <a:cs typeface="Calibri"/>
              </a:rPr>
              <a:t>By</a:t>
            </a:r>
            <a:r>
              <a:rPr sz="1400" b="1" spc="-30" dirty="0">
                <a:solidFill>
                  <a:srgbClr val="00609B"/>
                </a:solidFill>
                <a:latin typeface="Calibri"/>
                <a:cs typeface="Calibri"/>
              </a:rPr>
              <a:t> </a:t>
            </a:r>
            <a:r>
              <a:rPr sz="1400" b="1" dirty="0">
                <a:solidFill>
                  <a:srgbClr val="00609B"/>
                </a:solidFill>
                <a:latin typeface="Calibri"/>
                <a:cs typeface="Calibri"/>
              </a:rPr>
              <a:t>Publication</a:t>
            </a:r>
            <a:r>
              <a:rPr sz="1400" b="1" spc="-55" dirty="0">
                <a:solidFill>
                  <a:srgbClr val="00609B"/>
                </a:solidFill>
                <a:latin typeface="Calibri"/>
                <a:cs typeface="Calibri"/>
              </a:rPr>
              <a:t> </a:t>
            </a:r>
            <a:r>
              <a:rPr sz="1400" b="1" dirty="0">
                <a:solidFill>
                  <a:srgbClr val="00609B"/>
                </a:solidFill>
                <a:latin typeface="Calibri"/>
                <a:cs typeface="Calibri"/>
              </a:rPr>
              <a:t>Name/Source</a:t>
            </a:r>
            <a:r>
              <a:rPr sz="1400" b="1" spc="-60" dirty="0">
                <a:solidFill>
                  <a:srgbClr val="00609B"/>
                </a:solidFill>
                <a:latin typeface="Calibri"/>
                <a:cs typeface="Calibri"/>
              </a:rPr>
              <a:t> </a:t>
            </a:r>
            <a:r>
              <a:rPr sz="1400" spc="-20" dirty="0">
                <a:latin typeface="Calibri"/>
                <a:cs typeface="Calibri"/>
              </a:rPr>
              <a:t>will </a:t>
            </a:r>
            <a:r>
              <a:rPr sz="1400" dirty="0">
                <a:latin typeface="Calibri"/>
                <a:cs typeface="Calibri"/>
              </a:rPr>
              <a:t>add</a:t>
            </a:r>
            <a:r>
              <a:rPr sz="1400" spc="-20" dirty="0">
                <a:latin typeface="Calibri"/>
                <a:cs typeface="Calibri"/>
              </a:rPr>
              <a:t> </a:t>
            </a:r>
            <a:r>
              <a:rPr sz="1400" dirty="0">
                <a:latin typeface="Calibri"/>
                <a:cs typeface="Calibri"/>
              </a:rPr>
              <a:t>a</a:t>
            </a:r>
            <a:r>
              <a:rPr sz="1400" spc="-25" dirty="0">
                <a:latin typeface="Calibri"/>
                <a:cs typeface="Calibri"/>
              </a:rPr>
              <a:t> </a:t>
            </a:r>
            <a:r>
              <a:rPr sz="1400" b="1" dirty="0">
                <a:solidFill>
                  <a:srgbClr val="00609B"/>
                </a:solidFill>
                <a:latin typeface="Calibri"/>
                <a:cs typeface="Calibri"/>
              </a:rPr>
              <a:t>More</a:t>
            </a:r>
            <a:r>
              <a:rPr sz="1400" b="1" spc="-35" dirty="0">
                <a:solidFill>
                  <a:srgbClr val="00609B"/>
                </a:solidFill>
                <a:latin typeface="Calibri"/>
                <a:cs typeface="Calibri"/>
              </a:rPr>
              <a:t> </a:t>
            </a:r>
            <a:r>
              <a:rPr sz="1400" b="1" dirty="0">
                <a:solidFill>
                  <a:srgbClr val="00609B"/>
                </a:solidFill>
                <a:latin typeface="Calibri"/>
                <a:cs typeface="Calibri"/>
              </a:rPr>
              <a:t>from</a:t>
            </a:r>
            <a:r>
              <a:rPr sz="1400" b="1" spc="-40" dirty="0">
                <a:solidFill>
                  <a:srgbClr val="00609B"/>
                </a:solidFill>
                <a:latin typeface="Calibri"/>
                <a:cs typeface="Calibri"/>
              </a:rPr>
              <a:t> </a:t>
            </a:r>
            <a:r>
              <a:rPr sz="1400" dirty="0">
                <a:latin typeface="Calibri"/>
                <a:cs typeface="Calibri"/>
              </a:rPr>
              <a:t>section</a:t>
            </a:r>
            <a:r>
              <a:rPr sz="1400" spc="-35" dirty="0">
                <a:latin typeface="Calibri"/>
                <a:cs typeface="Calibri"/>
              </a:rPr>
              <a:t> </a:t>
            </a:r>
            <a:r>
              <a:rPr sz="1400" dirty="0">
                <a:latin typeface="Calibri"/>
                <a:cs typeface="Calibri"/>
              </a:rPr>
              <a:t>at</a:t>
            </a:r>
            <a:r>
              <a:rPr sz="1400" spc="-15"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bottom</a:t>
            </a:r>
            <a:r>
              <a:rPr sz="1400" spc="-35" dirty="0">
                <a:latin typeface="Calibri"/>
                <a:cs typeface="Calibri"/>
              </a:rPr>
              <a:t> </a:t>
            </a:r>
            <a:r>
              <a:rPr sz="1400" dirty="0">
                <a:latin typeface="Calibri"/>
                <a:cs typeface="Calibri"/>
              </a:rPr>
              <a:t>of</a:t>
            </a:r>
            <a:r>
              <a:rPr sz="1400" spc="-35" dirty="0">
                <a:latin typeface="Calibri"/>
                <a:cs typeface="Calibri"/>
              </a:rPr>
              <a:t> </a:t>
            </a:r>
            <a:r>
              <a:rPr sz="1400" spc="-10" dirty="0">
                <a:latin typeface="Calibri"/>
                <a:cs typeface="Calibri"/>
              </a:rPr>
              <a:t>every </a:t>
            </a:r>
            <a:r>
              <a:rPr sz="1400" dirty="0">
                <a:latin typeface="Calibri"/>
                <a:cs typeface="Calibri"/>
              </a:rPr>
              <a:t>search</a:t>
            </a:r>
            <a:r>
              <a:rPr sz="1400" spc="-45" dirty="0">
                <a:latin typeface="Calibri"/>
                <a:cs typeface="Calibri"/>
              </a:rPr>
              <a:t> </a:t>
            </a:r>
            <a:r>
              <a:rPr sz="1400" dirty="0">
                <a:latin typeface="Calibri"/>
                <a:cs typeface="Calibri"/>
              </a:rPr>
              <a:t>result</a:t>
            </a:r>
            <a:r>
              <a:rPr sz="1400" spc="-20" dirty="0">
                <a:latin typeface="Calibri"/>
                <a:cs typeface="Calibri"/>
              </a:rPr>
              <a:t> </a:t>
            </a:r>
            <a:r>
              <a:rPr sz="1400" dirty="0">
                <a:latin typeface="Calibri"/>
                <a:cs typeface="Calibri"/>
              </a:rPr>
              <a:t>with</a:t>
            </a:r>
            <a:r>
              <a:rPr sz="1400" spc="-3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top</a:t>
            </a:r>
            <a:r>
              <a:rPr sz="1400" spc="-25" dirty="0">
                <a:latin typeface="Calibri"/>
                <a:cs typeface="Calibri"/>
              </a:rPr>
              <a:t> </a:t>
            </a:r>
            <a:r>
              <a:rPr sz="1400" dirty="0">
                <a:latin typeface="Calibri"/>
                <a:cs typeface="Calibri"/>
              </a:rPr>
              <a:t>results</a:t>
            </a:r>
            <a:r>
              <a:rPr sz="1400" spc="-20" dirty="0">
                <a:latin typeface="Calibri"/>
                <a:cs typeface="Calibri"/>
              </a:rPr>
              <a:t> </a:t>
            </a:r>
            <a:r>
              <a:rPr sz="1400" dirty="0">
                <a:latin typeface="Calibri"/>
                <a:cs typeface="Calibri"/>
              </a:rPr>
              <a:t>from</a:t>
            </a:r>
            <a:r>
              <a:rPr sz="1400" spc="-60" dirty="0">
                <a:latin typeface="Calibri"/>
                <a:cs typeface="Calibri"/>
              </a:rPr>
              <a:t> </a:t>
            </a:r>
            <a:r>
              <a:rPr sz="1400" spc="-20" dirty="0">
                <a:latin typeface="Calibri"/>
                <a:cs typeface="Calibri"/>
              </a:rPr>
              <a:t>that </a:t>
            </a:r>
            <a:r>
              <a:rPr sz="1400" dirty="0">
                <a:latin typeface="Calibri"/>
                <a:cs typeface="Calibri"/>
              </a:rPr>
              <a:t>publication</a:t>
            </a:r>
            <a:r>
              <a:rPr sz="1400" spc="-25"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option</a:t>
            </a:r>
            <a:r>
              <a:rPr sz="1400" spc="-3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view</a:t>
            </a:r>
            <a:r>
              <a:rPr sz="1400" spc="-35" dirty="0">
                <a:latin typeface="Calibri"/>
                <a:cs typeface="Calibri"/>
              </a:rPr>
              <a:t> </a:t>
            </a:r>
            <a:r>
              <a:rPr sz="1400" dirty="0">
                <a:latin typeface="Calibri"/>
                <a:cs typeface="Calibri"/>
              </a:rPr>
              <a:t>all</a:t>
            </a:r>
            <a:r>
              <a:rPr sz="1400" spc="-35" dirty="0">
                <a:latin typeface="Calibri"/>
                <a:cs typeface="Calibri"/>
              </a:rPr>
              <a:t> </a:t>
            </a:r>
            <a:r>
              <a:rPr sz="1400" spc="-10" dirty="0">
                <a:latin typeface="Calibri"/>
                <a:cs typeface="Calibri"/>
              </a:rPr>
              <a:t>results.</a:t>
            </a:r>
            <a:endParaRPr sz="1400">
              <a:latin typeface="Calibri"/>
              <a:cs typeface="Calibri"/>
            </a:endParaRPr>
          </a:p>
        </p:txBody>
      </p:sp>
      <p:sp>
        <p:nvSpPr>
          <p:cNvPr id="31" name="object 19">
            <a:extLst>
              <a:ext uri="{FF2B5EF4-FFF2-40B4-BE49-F238E27FC236}">
                <a16:creationId xmlns:a16="http://schemas.microsoft.com/office/drawing/2014/main" id="{6AE907D3-1CEC-50A7-FCBF-4B8A67EA3F81}"/>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20" dirty="0"/>
              <a:t> </a:t>
            </a:r>
            <a:r>
              <a:rPr dirty="0"/>
              <a:t>do</a:t>
            </a:r>
            <a:r>
              <a:rPr spc="-15" dirty="0"/>
              <a:t> </a:t>
            </a:r>
            <a:r>
              <a:rPr dirty="0"/>
              <a:t>I</a:t>
            </a:r>
            <a:r>
              <a:rPr spc="-20" dirty="0"/>
              <a:t> </a:t>
            </a:r>
            <a:r>
              <a:rPr dirty="0"/>
              <a:t>save</a:t>
            </a:r>
            <a:r>
              <a:rPr spc="-30" dirty="0"/>
              <a:t> </a:t>
            </a:r>
            <a:r>
              <a:rPr dirty="0"/>
              <a:t>a</a:t>
            </a:r>
            <a:r>
              <a:rPr spc="-20" dirty="0"/>
              <a:t> </a:t>
            </a:r>
            <a:r>
              <a:rPr spc="-10" dirty="0"/>
              <a:t>search?</a:t>
            </a:r>
          </a:p>
        </p:txBody>
      </p:sp>
      <p:sp>
        <p:nvSpPr>
          <p:cNvPr id="3" name="object 3"/>
          <p:cNvSpPr txBox="1"/>
          <p:nvPr/>
        </p:nvSpPr>
        <p:spPr>
          <a:xfrm>
            <a:off x="409194" y="1068470"/>
            <a:ext cx="7759700" cy="662940"/>
          </a:xfrm>
          <a:prstGeom prst="rect">
            <a:avLst/>
          </a:prstGeom>
        </p:spPr>
        <p:txBody>
          <a:bodyPr vert="horz" wrap="square" lIns="0" tIns="117475" rIns="0" bIns="0" rtlCol="0">
            <a:spAutoFit/>
          </a:bodyPr>
          <a:lstStyle/>
          <a:p>
            <a:pPr marL="12700">
              <a:lnSpc>
                <a:spcPct val="100000"/>
              </a:lnSpc>
              <a:spcBef>
                <a:spcPts val="925"/>
              </a:spcBef>
            </a:pP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Save</a:t>
            </a:r>
            <a:r>
              <a:rPr sz="1400" b="1" spc="-35" dirty="0">
                <a:solidFill>
                  <a:srgbClr val="00609B"/>
                </a:solidFill>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dirty="0">
                <a:latin typeface="Calibri"/>
                <a:cs typeface="Calibri"/>
              </a:rPr>
              <a:t>function</a:t>
            </a:r>
            <a:r>
              <a:rPr sz="1400" spc="-25"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IEEE</a:t>
            </a:r>
            <a:r>
              <a:rPr sz="1400" spc="-20" dirty="0">
                <a:latin typeface="Calibri"/>
                <a:cs typeface="Calibri"/>
              </a:rPr>
              <a:t> </a:t>
            </a:r>
            <a:r>
              <a:rPr sz="1400" dirty="0">
                <a:latin typeface="Calibri"/>
                <a:cs typeface="Calibri"/>
              </a:rPr>
              <a:t>DiscoveryPoint</a:t>
            </a:r>
            <a:r>
              <a:rPr sz="1400" spc="-20" dirty="0">
                <a:latin typeface="Calibri"/>
                <a:cs typeface="Calibri"/>
              </a:rPr>
              <a:t> </a:t>
            </a:r>
            <a:r>
              <a:rPr sz="1400" dirty="0">
                <a:latin typeface="Calibri"/>
                <a:cs typeface="Calibri"/>
              </a:rPr>
              <a:t>is</a:t>
            </a:r>
            <a:r>
              <a:rPr sz="1400" spc="-35" dirty="0">
                <a:latin typeface="Calibri"/>
                <a:cs typeface="Calibri"/>
              </a:rPr>
              <a:t> </a:t>
            </a:r>
            <a:r>
              <a:rPr sz="1400" dirty="0">
                <a:latin typeface="Calibri"/>
                <a:cs typeface="Calibri"/>
              </a:rPr>
              <a:t>an</a:t>
            </a:r>
            <a:r>
              <a:rPr sz="1400" spc="-35" dirty="0">
                <a:latin typeface="Calibri"/>
                <a:cs typeface="Calibri"/>
              </a:rPr>
              <a:t> </a:t>
            </a:r>
            <a:r>
              <a:rPr sz="1400" dirty="0">
                <a:latin typeface="Calibri"/>
                <a:cs typeface="Calibri"/>
              </a:rPr>
              <a:t>easy</a:t>
            </a:r>
            <a:r>
              <a:rPr sz="1400" spc="-25" dirty="0">
                <a:latin typeface="Calibri"/>
                <a:cs typeface="Calibri"/>
              </a:rPr>
              <a:t> </a:t>
            </a:r>
            <a:r>
              <a:rPr sz="1400" dirty="0">
                <a:latin typeface="Calibri"/>
                <a:cs typeface="Calibri"/>
              </a:rPr>
              <a:t>way</a:t>
            </a:r>
            <a:r>
              <a:rPr sz="1400" spc="-3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keep</a:t>
            </a:r>
            <a:r>
              <a:rPr sz="1400" spc="-25" dirty="0">
                <a:latin typeface="Calibri"/>
                <a:cs typeface="Calibri"/>
              </a:rPr>
              <a:t> </a:t>
            </a:r>
            <a:r>
              <a:rPr sz="1400" dirty="0">
                <a:latin typeface="Calibri"/>
                <a:cs typeface="Calibri"/>
              </a:rPr>
              <a:t>updated on</a:t>
            </a:r>
            <a:r>
              <a:rPr sz="1400" spc="-40" dirty="0">
                <a:latin typeface="Calibri"/>
                <a:cs typeface="Calibri"/>
              </a:rPr>
              <a:t> </a:t>
            </a:r>
            <a:r>
              <a:rPr sz="1400" dirty="0">
                <a:latin typeface="Calibri"/>
                <a:cs typeface="Calibri"/>
              </a:rPr>
              <a:t>your</a:t>
            </a:r>
            <a:r>
              <a:rPr sz="1400" spc="-30" dirty="0">
                <a:latin typeface="Calibri"/>
                <a:cs typeface="Calibri"/>
              </a:rPr>
              <a:t> </a:t>
            </a:r>
            <a:r>
              <a:rPr sz="1400" dirty="0">
                <a:latin typeface="Calibri"/>
                <a:cs typeface="Calibri"/>
              </a:rPr>
              <a:t>topics</a:t>
            </a:r>
            <a:r>
              <a:rPr sz="1400" spc="-30"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interest.</a:t>
            </a:r>
            <a:endParaRPr sz="1400">
              <a:latin typeface="Calibri"/>
              <a:cs typeface="Calibri"/>
            </a:endParaRPr>
          </a:p>
          <a:p>
            <a:pPr marL="12700">
              <a:lnSpc>
                <a:spcPct val="100000"/>
              </a:lnSpc>
              <a:spcBef>
                <a:spcPts val="830"/>
              </a:spcBef>
            </a:pPr>
            <a:r>
              <a:rPr sz="1400" b="1" dirty="0">
                <a:latin typeface="Calibri"/>
                <a:cs typeface="Calibri"/>
              </a:rPr>
              <a:t>There</a:t>
            </a:r>
            <a:r>
              <a:rPr sz="1400" b="1" spc="-45" dirty="0">
                <a:latin typeface="Calibri"/>
                <a:cs typeface="Calibri"/>
              </a:rPr>
              <a:t> </a:t>
            </a:r>
            <a:r>
              <a:rPr sz="1400" b="1" dirty="0">
                <a:latin typeface="Calibri"/>
                <a:cs typeface="Calibri"/>
              </a:rPr>
              <a:t>are</a:t>
            </a:r>
            <a:r>
              <a:rPr sz="1400" b="1" spc="-35" dirty="0">
                <a:latin typeface="Calibri"/>
                <a:cs typeface="Calibri"/>
              </a:rPr>
              <a:t> </a:t>
            </a:r>
            <a:r>
              <a:rPr sz="1400" b="1" dirty="0">
                <a:latin typeface="Calibri"/>
                <a:cs typeface="Calibri"/>
              </a:rPr>
              <a:t>two</a:t>
            </a:r>
            <a:r>
              <a:rPr sz="1400" b="1" spc="-25" dirty="0">
                <a:latin typeface="Calibri"/>
                <a:cs typeface="Calibri"/>
              </a:rPr>
              <a:t> </a:t>
            </a:r>
            <a:r>
              <a:rPr sz="1400" b="1" dirty="0">
                <a:latin typeface="Calibri"/>
                <a:cs typeface="Calibri"/>
              </a:rPr>
              <a:t>ways</a:t>
            </a:r>
            <a:r>
              <a:rPr sz="1400" b="1" spc="-20" dirty="0">
                <a:latin typeface="Calibri"/>
                <a:cs typeface="Calibri"/>
              </a:rPr>
              <a:t> </a:t>
            </a:r>
            <a:r>
              <a:rPr sz="1400" b="1" dirty="0">
                <a:latin typeface="Calibri"/>
                <a:cs typeface="Calibri"/>
              </a:rPr>
              <a:t>to</a:t>
            </a:r>
            <a:r>
              <a:rPr sz="1400" b="1" spc="-20" dirty="0">
                <a:latin typeface="Calibri"/>
                <a:cs typeface="Calibri"/>
              </a:rPr>
              <a:t> </a:t>
            </a:r>
            <a:r>
              <a:rPr sz="1400" b="1" dirty="0">
                <a:latin typeface="Calibri"/>
                <a:cs typeface="Calibri"/>
              </a:rPr>
              <a:t>save</a:t>
            </a:r>
            <a:r>
              <a:rPr sz="1400" b="1" spc="-25" dirty="0">
                <a:latin typeface="Calibri"/>
                <a:cs typeface="Calibri"/>
              </a:rPr>
              <a:t> </a:t>
            </a:r>
            <a:r>
              <a:rPr sz="1400" b="1" dirty="0">
                <a:latin typeface="Calibri"/>
                <a:cs typeface="Calibri"/>
              </a:rPr>
              <a:t>a</a:t>
            </a:r>
            <a:r>
              <a:rPr sz="1400" b="1" spc="-20" dirty="0">
                <a:latin typeface="Calibri"/>
                <a:cs typeface="Calibri"/>
              </a:rPr>
              <a:t> </a:t>
            </a:r>
            <a:r>
              <a:rPr sz="1400" b="1" spc="-10" dirty="0">
                <a:latin typeface="Calibri"/>
                <a:cs typeface="Calibri"/>
              </a:rPr>
              <a:t>search:</a:t>
            </a:r>
            <a:endParaRPr sz="1400">
              <a:latin typeface="Calibri"/>
              <a:cs typeface="Calibri"/>
            </a:endParaRPr>
          </a:p>
        </p:txBody>
      </p:sp>
      <p:grpSp>
        <p:nvGrpSpPr>
          <p:cNvPr id="4" name="object 4"/>
          <p:cNvGrpSpPr/>
          <p:nvPr/>
        </p:nvGrpSpPr>
        <p:grpSpPr>
          <a:xfrm>
            <a:off x="465962" y="2873882"/>
            <a:ext cx="2428875" cy="2541270"/>
            <a:chOff x="465962" y="2873882"/>
            <a:chExt cx="2428875" cy="2541270"/>
          </a:xfrm>
        </p:grpSpPr>
        <p:pic>
          <p:nvPicPr>
            <p:cNvPr id="5" name="object 5"/>
            <p:cNvPicPr/>
            <p:nvPr/>
          </p:nvPicPr>
          <p:blipFill>
            <a:blip r:embed="rId2" cstate="print"/>
            <a:stretch>
              <a:fillRect/>
            </a:stretch>
          </p:blipFill>
          <p:spPr>
            <a:xfrm>
              <a:off x="475487" y="2883407"/>
              <a:ext cx="2409443" cy="2522207"/>
            </a:xfrm>
            <a:prstGeom prst="rect">
              <a:avLst/>
            </a:prstGeom>
          </p:spPr>
        </p:pic>
        <p:sp>
          <p:nvSpPr>
            <p:cNvPr id="6" name="object 6"/>
            <p:cNvSpPr/>
            <p:nvPr/>
          </p:nvSpPr>
          <p:spPr>
            <a:xfrm>
              <a:off x="470725" y="2878645"/>
              <a:ext cx="2419350" cy="2531745"/>
            </a:xfrm>
            <a:custGeom>
              <a:avLst/>
              <a:gdLst/>
              <a:ahLst/>
              <a:cxnLst/>
              <a:rect l="l" t="t" r="r" b="b"/>
              <a:pathLst>
                <a:path w="2419350" h="2531745">
                  <a:moveTo>
                    <a:pt x="0" y="0"/>
                  </a:moveTo>
                  <a:lnTo>
                    <a:pt x="2418969" y="0"/>
                  </a:lnTo>
                  <a:lnTo>
                    <a:pt x="2418969" y="2531745"/>
                  </a:lnTo>
                  <a:lnTo>
                    <a:pt x="0" y="2531745"/>
                  </a:lnTo>
                  <a:lnTo>
                    <a:pt x="0" y="0"/>
                  </a:lnTo>
                  <a:close/>
                </a:path>
              </a:pathLst>
            </a:custGeom>
            <a:ln w="9525">
              <a:solidFill>
                <a:srgbClr val="D9D9D9"/>
              </a:solidFill>
            </a:ln>
          </p:spPr>
          <p:txBody>
            <a:bodyPr wrap="square" lIns="0" tIns="0" rIns="0" bIns="0" rtlCol="0"/>
            <a:lstStyle/>
            <a:p>
              <a:endParaRPr/>
            </a:p>
          </p:txBody>
        </p:sp>
      </p:grpSp>
      <p:grpSp>
        <p:nvGrpSpPr>
          <p:cNvPr id="7" name="object 7"/>
          <p:cNvGrpSpPr/>
          <p:nvPr/>
        </p:nvGrpSpPr>
        <p:grpSpPr>
          <a:xfrm>
            <a:off x="5233034" y="2561463"/>
            <a:ext cx="6040755" cy="621030"/>
            <a:chOff x="5233034" y="2561463"/>
            <a:chExt cx="6040755" cy="621030"/>
          </a:xfrm>
        </p:grpSpPr>
        <p:pic>
          <p:nvPicPr>
            <p:cNvPr id="8" name="object 8"/>
            <p:cNvPicPr/>
            <p:nvPr/>
          </p:nvPicPr>
          <p:blipFill>
            <a:blip r:embed="rId3" cstate="print"/>
            <a:stretch>
              <a:fillRect/>
            </a:stretch>
          </p:blipFill>
          <p:spPr>
            <a:xfrm>
              <a:off x="5242559" y="2570988"/>
              <a:ext cx="6021311" cy="601979"/>
            </a:xfrm>
            <a:prstGeom prst="rect">
              <a:avLst/>
            </a:prstGeom>
          </p:spPr>
        </p:pic>
        <p:sp>
          <p:nvSpPr>
            <p:cNvPr id="9" name="object 9"/>
            <p:cNvSpPr/>
            <p:nvPr/>
          </p:nvSpPr>
          <p:spPr>
            <a:xfrm>
              <a:off x="5237797" y="2566225"/>
              <a:ext cx="6031230" cy="611505"/>
            </a:xfrm>
            <a:custGeom>
              <a:avLst/>
              <a:gdLst/>
              <a:ahLst/>
              <a:cxnLst/>
              <a:rect l="l" t="t" r="r" b="b"/>
              <a:pathLst>
                <a:path w="6031230" h="611505">
                  <a:moveTo>
                    <a:pt x="0" y="0"/>
                  </a:moveTo>
                  <a:lnTo>
                    <a:pt x="6030849" y="0"/>
                  </a:lnTo>
                  <a:lnTo>
                    <a:pt x="6030849" y="611504"/>
                  </a:lnTo>
                  <a:lnTo>
                    <a:pt x="0" y="611504"/>
                  </a:lnTo>
                  <a:lnTo>
                    <a:pt x="0" y="0"/>
                  </a:lnTo>
                  <a:close/>
                </a:path>
              </a:pathLst>
            </a:custGeom>
            <a:ln w="9525">
              <a:solidFill>
                <a:srgbClr val="D9D9D9"/>
              </a:solidFill>
            </a:ln>
          </p:spPr>
          <p:txBody>
            <a:bodyPr wrap="square" lIns="0" tIns="0" rIns="0" bIns="0" rtlCol="0"/>
            <a:lstStyle/>
            <a:p>
              <a:endParaRPr/>
            </a:p>
          </p:txBody>
        </p:sp>
      </p:grpSp>
      <p:sp>
        <p:nvSpPr>
          <p:cNvPr id="10" name="object 10"/>
          <p:cNvSpPr txBox="1"/>
          <p:nvPr/>
        </p:nvSpPr>
        <p:spPr>
          <a:xfrm>
            <a:off x="5220308" y="3226153"/>
            <a:ext cx="2630170" cy="2311400"/>
          </a:xfrm>
          <a:prstGeom prst="rect">
            <a:avLst/>
          </a:prstGeom>
        </p:spPr>
        <p:txBody>
          <a:bodyPr vert="horz" wrap="square" lIns="0" tIns="53340" rIns="0" bIns="0" rtlCol="0">
            <a:spAutoFit/>
          </a:bodyPr>
          <a:lstStyle/>
          <a:p>
            <a:pPr marL="12700">
              <a:lnSpc>
                <a:spcPct val="100000"/>
              </a:lnSpc>
              <a:spcBef>
                <a:spcPts val="420"/>
              </a:spcBef>
            </a:pPr>
            <a:r>
              <a:rPr sz="1400" b="1" dirty="0">
                <a:solidFill>
                  <a:srgbClr val="00609B"/>
                </a:solidFill>
                <a:latin typeface="Calibri"/>
                <a:cs typeface="Calibri"/>
              </a:rPr>
              <a:t>In</a:t>
            </a:r>
            <a:r>
              <a:rPr sz="1400" b="1" spc="-15" dirty="0">
                <a:solidFill>
                  <a:srgbClr val="00609B"/>
                </a:solidFill>
                <a:latin typeface="Calibri"/>
                <a:cs typeface="Calibri"/>
              </a:rPr>
              <a:t> </a:t>
            </a:r>
            <a:r>
              <a:rPr sz="1400" b="1" dirty="0">
                <a:solidFill>
                  <a:srgbClr val="00609B"/>
                </a:solidFill>
                <a:latin typeface="Calibri"/>
                <a:cs typeface="Calibri"/>
              </a:rPr>
              <a:t>the</a:t>
            </a:r>
            <a:r>
              <a:rPr sz="1400" b="1" spc="-35" dirty="0">
                <a:solidFill>
                  <a:srgbClr val="00609B"/>
                </a:solidFill>
                <a:latin typeface="Calibri"/>
                <a:cs typeface="Calibri"/>
              </a:rPr>
              <a:t> </a:t>
            </a:r>
            <a:r>
              <a:rPr sz="1400" b="1" dirty="0">
                <a:solidFill>
                  <a:srgbClr val="00609B"/>
                </a:solidFill>
                <a:latin typeface="Calibri"/>
                <a:cs typeface="Calibri"/>
              </a:rPr>
              <a:t>Save</a:t>
            </a:r>
            <a:r>
              <a:rPr sz="1400" b="1" spc="-25" dirty="0">
                <a:solidFill>
                  <a:srgbClr val="00609B"/>
                </a:solidFill>
                <a:latin typeface="Calibri"/>
                <a:cs typeface="Calibri"/>
              </a:rPr>
              <a:t> </a:t>
            </a:r>
            <a:r>
              <a:rPr sz="1400" b="1" dirty="0">
                <a:solidFill>
                  <a:srgbClr val="00609B"/>
                </a:solidFill>
                <a:latin typeface="Calibri"/>
                <a:cs typeface="Calibri"/>
              </a:rPr>
              <a:t>Search</a:t>
            </a:r>
            <a:r>
              <a:rPr sz="1400" b="1" spc="-30" dirty="0">
                <a:solidFill>
                  <a:srgbClr val="00609B"/>
                </a:solidFill>
                <a:latin typeface="Calibri"/>
                <a:cs typeface="Calibri"/>
              </a:rPr>
              <a:t> </a:t>
            </a:r>
            <a:r>
              <a:rPr sz="1400" b="1" spc="-10" dirty="0">
                <a:solidFill>
                  <a:srgbClr val="00609B"/>
                </a:solidFill>
                <a:latin typeface="Calibri"/>
                <a:cs typeface="Calibri"/>
              </a:rPr>
              <a:t>window:</a:t>
            </a:r>
            <a:endParaRPr sz="1400">
              <a:latin typeface="Calibri"/>
              <a:cs typeface="Calibri"/>
            </a:endParaRPr>
          </a:p>
          <a:p>
            <a:pPr marL="187960" marR="22225" indent="-175895">
              <a:lnSpc>
                <a:spcPct val="119000"/>
              </a:lnSpc>
              <a:spcBef>
                <a:spcPts val="5"/>
              </a:spcBef>
              <a:buClr>
                <a:srgbClr val="00609B"/>
              </a:buClr>
              <a:buFont typeface="Arial"/>
              <a:buChar char="•"/>
              <a:tabLst>
                <a:tab pos="189230" algn="l"/>
              </a:tabLst>
            </a:pPr>
            <a:r>
              <a:rPr sz="1400" dirty="0">
                <a:latin typeface="Calibri"/>
                <a:cs typeface="Calibri"/>
              </a:rPr>
              <a:t>Enter</a:t>
            </a:r>
            <a:r>
              <a:rPr sz="1400" spc="-20"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name</a:t>
            </a:r>
            <a:r>
              <a:rPr sz="1400" spc="-35" dirty="0">
                <a:latin typeface="Calibri"/>
                <a:cs typeface="Calibri"/>
              </a:rPr>
              <a:t> </a:t>
            </a:r>
            <a:r>
              <a:rPr sz="1400" dirty="0">
                <a:latin typeface="Calibri"/>
                <a:cs typeface="Calibri"/>
              </a:rPr>
              <a:t>for</a:t>
            </a:r>
            <a:r>
              <a:rPr sz="1400" spc="-35" dirty="0">
                <a:latin typeface="Calibri"/>
                <a:cs typeface="Calibri"/>
              </a:rPr>
              <a:t> </a:t>
            </a:r>
            <a:r>
              <a:rPr sz="1400" dirty="0">
                <a:latin typeface="Calibri"/>
                <a:cs typeface="Calibri"/>
              </a:rPr>
              <a:t>your</a:t>
            </a:r>
            <a:r>
              <a:rPr sz="1400" spc="-30" dirty="0">
                <a:latin typeface="Calibri"/>
                <a:cs typeface="Calibri"/>
              </a:rPr>
              <a:t> </a:t>
            </a:r>
            <a:r>
              <a:rPr sz="1400" dirty="0">
                <a:latin typeface="Calibri"/>
                <a:cs typeface="Calibri"/>
              </a:rPr>
              <a:t>search</a:t>
            </a:r>
            <a:r>
              <a:rPr sz="1400" spc="-40" dirty="0">
                <a:latin typeface="Calibri"/>
                <a:cs typeface="Calibri"/>
              </a:rPr>
              <a:t> </a:t>
            </a:r>
            <a:r>
              <a:rPr sz="1400" spc="-25" dirty="0">
                <a:latin typeface="Calibri"/>
                <a:cs typeface="Calibri"/>
              </a:rPr>
              <a:t>and 	</a:t>
            </a:r>
            <a:r>
              <a:rPr sz="1400" dirty="0">
                <a:latin typeface="Calibri"/>
                <a:cs typeface="Calibri"/>
              </a:rPr>
              <a:t>choose</a:t>
            </a:r>
            <a:r>
              <a:rPr sz="1400" spc="-40"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alert</a:t>
            </a:r>
            <a:r>
              <a:rPr sz="1400" spc="-25" dirty="0">
                <a:latin typeface="Calibri"/>
                <a:cs typeface="Calibri"/>
              </a:rPr>
              <a:t> </a:t>
            </a:r>
            <a:r>
              <a:rPr sz="1400" spc="-10" dirty="0">
                <a:latin typeface="Calibri"/>
                <a:cs typeface="Calibri"/>
              </a:rPr>
              <a:t>frequency 	</a:t>
            </a:r>
            <a:r>
              <a:rPr sz="1400" dirty="0">
                <a:latin typeface="Calibri"/>
                <a:cs typeface="Calibri"/>
              </a:rPr>
              <a:t>(Never,</a:t>
            </a:r>
            <a:r>
              <a:rPr sz="1400" spc="-35" dirty="0">
                <a:latin typeface="Calibri"/>
                <a:cs typeface="Calibri"/>
              </a:rPr>
              <a:t> </a:t>
            </a:r>
            <a:r>
              <a:rPr sz="1400" dirty="0">
                <a:latin typeface="Calibri"/>
                <a:cs typeface="Calibri"/>
              </a:rPr>
              <a:t>Every</a:t>
            </a:r>
            <a:r>
              <a:rPr sz="1400" spc="-20" dirty="0">
                <a:latin typeface="Calibri"/>
                <a:cs typeface="Calibri"/>
              </a:rPr>
              <a:t> </a:t>
            </a:r>
            <a:r>
              <a:rPr sz="1400" dirty="0">
                <a:latin typeface="Calibri"/>
                <a:cs typeface="Calibri"/>
              </a:rPr>
              <a:t>4</a:t>
            </a:r>
            <a:r>
              <a:rPr sz="1400" spc="-30" dirty="0">
                <a:latin typeface="Calibri"/>
                <a:cs typeface="Calibri"/>
              </a:rPr>
              <a:t> </a:t>
            </a:r>
            <a:r>
              <a:rPr sz="1400" dirty="0">
                <a:latin typeface="Calibri"/>
                <a:cs typeface="Calibri"/>
              </a:rPr>
              <a:t>Hours,</a:t>
            </a:r>
            <a:r>
              <a:rPr sz="1400" spc="-30" dirty="0">
                <a:latin typeface="Calibri"/>
                <a:cs typeface="Calibri"/>
              </a:rPr>
              <a:t> </a:t>
            </a:r>
            <a:r>
              <a:rPr sz="1400" spc="-10" dirty="0">
                <a:latin typeface="Calibri"/>
                <a:cs typeface="Calibri"/>
              </a:rPr>
              <a:t>Daily, 	</a:t>
            </a:r>
            <a:r>
              <a:rPr sz="1400" dirty="0">
                <a:latin typeface="Calibri"/>
                <a:cs typeface="Calibri"/>
              </a:rPr>
              <a:t>Weekly,</a:t>
            </a:r>
            <a:r>
              <a:rPr sz="1400" spc="-35" dirty="0">
                <a:latin typeface="Calibri"/>
                <a:cs typeface="Calibri"/>
              </a:rPr>
              <a:t> </a:t>
            </a:r>
            <a:r>
              <a:rPr sz="1400" dirty="0">
                <a:latin typeface="Calibri"/>
                <a:cs typeface="Calibri"/>
              </a:rPr>
              <a:t>Bi-weekly,</a:t>
            </a:r>
            <a:r>
              <a:rPr sz="1400" spc="-45" dirty="0">
                <a:latin typeface="Calibri"/>
                <a:cs typeface="Calibri"/>
              </a:rPr>
              <a:t> </a:t>
            </a:r>
            <a:r>
              <a:rPr sz="1400" dirty="0">
                <a:latin typeface="Calibri"/>
                <a:cs typeface="Calibri"/>
              </a:rPr>
              <a:t>or</a:t>
            </a:r>
            <a:r>
              <a:rPr sz="1400" spc="-50" dirty="0">
                <a:latin typeface="Calibri"/>
                <a:cs typeface="Calibri"/>
              </a:rPr>
              <a:t> </a:t>
            </a:r>
            <a:r>
              <a:rPr sz="1400" spc="-10" dirty="0">
                <a:latin typeface="Calibri"/>
                <a:cs typeface="Calibri"/>
              </a:rPr>
              <a:t>Monthly)</a:t>
            </a:r>
            <a:endParaRPr sz="1400">
              <a:latin typeface="Calibri"/>
              <a:cs typeface="Calibri"/>
            </a:endParaRPr>
          </a:p>
          <a:p>
            <a:pPr marL="187960" marR="5080" indent="-175895">
              <a:lnSpc>
                <a:spcPts val="2000"/>
              </a:lnSpc>
              <a:spcBef>
                <a:spcPts val="115"/>
              </a:spcBef>
              <a:buClr>
                <a:srgbClr val="00609B"/>
              </a:buClr>
              <a:buFont typeface="Arial"/>
              <a:buChar char="•"/>
              <a:tabLst>
                <a:tab pos="189230" algn="l"/>
              </a:tabLst>
            </a:pPr>
            <a:r>
              <a:rPr sz="1400" dirty="0">
                <a:latin typeface="Calibri"/>
                <a:cs typeface="Calibri"/>
              </a:rPr>
              <a:t>Click</a:t>
            </a:r>
            <a:r>
              <a:rPr sz="1400" spc="-1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checkbox</a:t>
            </a:r>
            <a:r>
              <a:rPr sz="1400" spc="-10" dirty="0">
                <a:latin typeface="Calibri"/>
                <a:cs typeface="Calibri"/>
              </a:rPr>
              <a:t> </a:t>
            </a:r>
            <a:r>
              <a:rPr sz="1400" dirty="0">
                <a:latin typeface="Calibri"/>
                <a:cs typeface="Calibri"/>
              </a:rPr>
              <a:t>if</a:t>
            </a:r>
            <a:r>
              <a:rPr sz="1400" spc="-25"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wish</a:t>
            </a:r>
            <a:r>
              <a:rPr sz="1400" spc="-40" dirty="0">
                <a:latin typeface="Calibri"/>
                <a:cs typeface="Calibri"/>
              </a:rPr>
              <a:t> </a:t>
            </a:r>
            <a:r>
              <a:rPr sz="1400" spc="-25" dirty="0">
                <a:latin typeface="Calibri"/>
                <a:cs typeface="Calibri"/>
              </a:rPr>
              <a:t>the 	</a:t>
            </a:r>
            <a:r>
              <a:rPr sz="1400" dirty="0">
                <a:latin typeface="Calibri"/>
                <a:cs typeface="Calibri"/>
              </a:rPr>
              <a:t>search</a:t>
            </a:r>
            <a:r>
              <a:rPr sz="1400" spc="-40"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be</a:t>
            </a:r>
            <a:r>
              <a:rPr sz="1400" spc="-30" dirty="0">
                <a:latin typeface="Calibri"/>
                <a:cs typeface="Calibri"/>
              </a:rPr>
              <a:t> </a:t>
            </a:r>
            <a:r>
              <a:rPr sz="1400" dirty="0">
                <a:latin typeface="Calibri"/>
                <a:cs typeface="Calibri"/>
              </a:rPr>
              <a:t>added</a:t>
            </a:r>
            <a:r>
              <a:rPr sz="1400" spc="-20" dirty="0">
                <a:latin typeface="Calibri"/>
                <a:cs typeface="Calibri"/>
              </a:rPr>
              <a:t> </a:t>
            </a:r>
            <a:r>
              <a:rPr sz="1400" dirty="0">
                <a:latin typeface="Calibri"/>
                <a:cs typeface="Calibri"/>
              </a:rPr>
              <a:t>to</a:t>
            </a:r>
            <a:r>
              <a:rPr sz="1400" spc="-15" dirty="0">
                <a:latin typeface="Calibri"/>
                <a:cs typeface="Calibri"/>
              </a:rPr>
              <a:t> </a:t>
            </a:r>
            <a:r>
              <a:rPr sz="1400" spc="-25" dirty="0">
                <a:latin typeface="Calibri"/>
                <a:cs typeface="Calibri"/>
              </a:rPr>
              <a:t>My 	</a:t>
            </a:r>
            <a:r>
              <a:rPr sz="1400" spc="-10" dirty="0">
                <a:latin typeface="Calibri"/>
                <a:cs typeface="Calibri"/>
              </a:rPr>
              <a:t>Dashboard</a:t>
            </a:r>
            <a:endParaRPr sz="1400">
              <a:latin typeface="Calibri"/>
              <a:cs typeface="Calibri"/>
            </a:endParaRPr>
          </a:p>
          <a:p>
            <a:pPr marL="188595" indent="-175895">
              <a:lnSpc>
                <a:spcPct val="100000"/>
              </a:lnSpc>
              <a:spcBef>
                <a:spcPts val="195"/>
              </a:spcBef>
              <a:buClr>
                <a:srgbClr val="00609B"/>
              </a:buClr>
              <a:buFont typeface="Arial"/>
              <a:buChar char="•"/>
              <a:tabLst>
                <a:tab pos="188595" algn="l"/>
              </a:tabLst>
            </a:pPr>
            <a:r>
              <a:rPr sz="1400" dirty="0">
                <a:latin typeface="Calibri"/>
                <a:cs typeface="Calibri"/>
              </a:rPr>
              <a:t>Select</a:t>
            </a:r>
            <a:r>
              <a:rPr sz="1400" spc="-40" dirty="0">
                <a:latin typeface="Calibri"/>
                <a:cs typeface="Calibri"/>
              </a:rPr>
              <a:t> </a:t>
            </a:r>
            <a:r>
              <a:rPr sz="1400" b="1" spc="-20" dirty="0">
                <a:solidFill>
                  <a:srgbClr val="00609B"/>
                </a:solidFill>
                <a:latin typeface="Calibri"/>
                <a:cs typeface="Calibri"/>
              </a:rPr>
              <a:t>Save</a:t>
            </a:r>
            <a:endParaRPr sz="1400">
              <a:latin typeface="Calibri"/>
              <a:cs typeface="Calibri"/>
            </a:endParaRPr>
          </a:p>
        </p:txBody>
      </p:sp>
      <p:grpSp>
        <p:nvGrpSpPr>
          <p:cNvPr id="11" name="object 11"/>
          <p:cNvGrpSpPr/>
          <p:nvPr/>
        </p:nvGrpSpPr>
        <p:grpSpPr>
          <a:xfrm>
            <a:off x="8357616" y="3353942"/>
            <a:ext cx="2919095" cy="1870710"/>
            <a:chOff x="8357616" y="3353942"/>
            <a:chExt cx="2919095" cy="1870710"/>
          </a:xfrm>
        </p:grpSpPr>
        <p:pic>
          <p:nvPicPr>
            <p:cNvPr id="12" name="object 12"/>
            <p:cNvPicPr/>
            <p:nvPr/>
          </p:nvPicPr>
          <p:blipFill>
            <a:blip r:embed="rId4" cstate="print"/>
            <a:stretch>
              <a:fillRect/>
            </a:stretch>
          </p:blipFill>
          <p:spPr>
            <a:xfrm>
              <a:off x="8368284" y="3363467"/>
              <a:ext cx="2898646" cy="192023"/>
            </a:xfrm>
            <a:prstGeom prst="rect">
              <a:avLst/>
            </a:prstGeom>
          </p:spPr>
        </p:pic>
        <p:sp>
          <p:nvSpPr>
            <p:cNvPr id="13" name="object 13"/>
            <p:cNvSpPr/>
            <p:nvPr/>
          </p:nvSpPr>
          <p:spPr>
            <a:xfrm>
              <a:off x="8363521" y="3358705"/>
              <a:ext cx="2908300" cy="201930"/>
            </a:xfrm>
            <a:custGeom>
              <a:avLst/>
              <a:gdLst/>
              <a:ahLst/>
              <a:cxnLst/>
              <a:rect l="l" t="t" r="r" b="b"/>
              <a:pathLst>
                <a:path w="2908300" h="201929">
                  <a:moveTo>
                    <a:pt x="0" y="0"/>
                  </a:moveTo>
                  <a:lnTo>
                    <a:pt x="2908173" y="0"/>
                  </a:lnTo>
                  <a:lnTo>
                    <a:pt x="2908173" y="201549"/>
                  </a:lnTo>
                  <a:lnTo>
                    <a:pt x="0" y="201549"/>
                  </a:lnTo>
                  <a:lnTo>
                    <a:pt x="0" y="0"/>
                  </a:lnTo>
                  <a:close/>
                </a:path>
              </a:pathLst>
            </a:custGeom>
            <a:ln w="9525">
              <a:solidFill>
                <a:srgbClr val="D9D9D9"/>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357616" y="3592068"/>
              <a:ext cx="2898647" cy="1632203"/>
            </a:xfrm>
            <a:prstGeom prst="rect">
              <a:avLst/>
            </a:prstGeom>
          </p:spPr>
        </p:pic>
      </p:grpSp>
      <p:sp>
        <p:nvSpPr>
          <p:cNvPr id="15" name="object 15"/>
          <p:cNvSpPr/>
          <p:nvPr/>
        </p:nvSpPr>
        <p:spPr>
          <a:xfrm>
            <a:off x="4648200" y="1917192"/>
            <a:ext cx="0" cy="3718560"/>
          </a:xfrm>
          <a:custGeom>
            <a:avLst/>
            <a:gdLst/>
            <a:ahLst/>
            <a:cxnLst/>
            <a:rect l="l" t="t" r="r" b="b"/>
            <a:pathLst>
              <a:path h="3718560">
                <a:moveTo>
                  <a:pt x="0" y="0"/>
                </a:moveTo>
                <a:lnTo>
                  <a:pt x="0" y="3718026"/>
                </a:lnTo>
              </a:path>
            </a:pathLst>
          </a:custGeom>
          <a:ln w="9525">
            <a:solidFill>
              <a:srgbClr val="009CA6"/>
            </a:solidFill>
            <a:prstDash val="sysDot"/>
          </a:ln>
        </p:spPr>
        <p:txBody>
          <a:bodyPr wrap="square" lIns="0" tIns="0" rIns="0" bIns="0" rtlCol="0"/>
          <a:lstStyle/>
          <a:p>
            <a:endParaRPr/>
          </a:p>
        </p:txBody>
      </p:sp>
      <p:sp>
        <p:nvSpPr>
          <p:cNvPr id="16" name="object 16"/>
          <p:cNvSpPr txBox="1"/>
          <p:nvPr/>
        </p:nvSpPr>
        <p:spPr>
          <a:xfrm>
            <a:off x="446018" y="1939119"/>
            <a:ext cx="4107179" cy="666750"/>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All</a:t>
            </a:r>
            <a:r>
              <a:rPr sz="1400" b="1" spc="-20" dirty="0">
                <a:solidFill>
                  <a:srgbClr val="00609B"/>
                </a:solidFill>
                <a:latin typeface="Calibri"/>
                <a:cs typeface="Calibri"/>
              </a:rPr>
              <a:t> </a:t>
            </a:r>
            <a:r>
              <a:rPr sz="1400" b="1" spc="-10" dirty="0">
                <a:solidFill>
                  <a:srgbClr val="00609B"/>
                </a:solidFill>
                <a:latin typeface="Calibri"/>
                <a:cs typeface="Calibri"/>
              </a:rPr>
              <a:t>Results</a:t>
            </a:r>
            <a:endParaRPr sz="1400">
              <a:latin typeface="Calibri"/>
              <a:cs typeface="Calibri"/>
            </a:endParaRPr>
          </a:p>
          <a:p>
            <a:pPr marL="12700" marR="5080">
              <a:lnSpc>
                <a:spcPct val="100000"/>
              </a:lnSpc>
            </a:pPr>
            <a:r>
              <a:rPr sz="1400" dirty="0">
                <a:latin typeface="Calibri"/>
                <a:cs typeface="Calibri"/>
              </a:rPr>
              <a:t>Once</a:t>
            </a:r>
            <a:r>
              <a:rPr sz="1400" spc="-25"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have</a:t>
            </a:r>
            <a:r>
              <a:rPr sz="1400" spc="-20" dirty="0">
                <a:latin typeface="Calibri"/>
                <a:cs typeface="Calibri"/>
              </a:rPr>
              <a:t> </a:t>
            </a:r>
            <a:r>
              <a:rPr sz="1400" dirty="0">
                <a:latin typeface="Calibri"/>
                <a:cs typeface="Calibri"/>
              </a:rPr>
              <a:t>conducted</a:t>
            </a:r>
            <a:r>
              <a:rPr sz="1400" spc="-15"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quick</a:t>
            </a:r>
            <a:r>
              <a:rPr sz="1400" spc="-20"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click</a:t>
            </a:r>
            <a:r>
              <a:rPr sz="1400" spc="40" dirty="0">
                <a:latin typeface="Calibri"/>
                <a:cs typeface="Calibri"/>
              </a:rPr>
              <a:t> </a:t>
            </a:r>
            <a:r>
              <a:rPr sz="1400" b="1" dirty="0">
                <a:solidFill>
                  <a:srgbClr val="00609B"/>
                </a:solidFill>
                <a:latin typeface="Calibri"/>
                <a:cs typeface="Calibri"/>
              </a:rPr>
              <a:t>SAVE</a:t>
            </a:r>
            <a:r>
              <a:rPr sz="1400" b="1" spc="35" dirty="0">
                <a:solidFill>
                  <a:srgbClr val="00609B"/>
                </a:solidFill>
                <a:latin typeface="Calibri"/>
                <a:cs typeface="Calibri"/>
              </a:rPr>
              <a:t> </a:t>
            </a:r>
            <a:r>
              <a:rPr sz="1400" dirty="0">
                <a:latin typeface="Calibri"/>
                <a:cs typeface="Calibri"/>
              </a:rPr>
              <a:t>in</a:t>
            </a:r>
            <a:r>
              <a:rPr sz="1400" spc="-25" dirty="0">
                <a:latin typeface="Calibri"/>
                <a:cs typeface="Calibri"/>
              </a:rPr>
              <a:t> </a:t>
            </a:r>
            <a:r>
              <a:rPr sz="1400" spc="-50" dirty="0">
                <a:latin typeface="Calibri"/>
                <a:cs typeface="Calibri"/>
              </a:rPr>
              <a:t>a </a:t>
            </a:r>
            <a:r>
              <a:rPr sz="1400" dirty="0">
                <a:latin typeface="Calibri"/>
                <a:cs typeface="Calibri"/>
              </a:rPr>
              <a:t>Channel’s</a:t>
            </a:r>
            <a:r>
              <a:rPr sz="1400" spc="-10" dirty="0">
                <a:latin typeface="Calibri"/>
                <a:cs typeface="Calibri"/>
              </a:rPr>
              <a:t> </a:t>
            </a:r>
            <a:r>
              <a:rPr sz="1400" dirty="0">
                <a:latin typeface="Calibri"/>
                <a:cs typeface="Calibri"/>
              </a:rPr>
              <a:t>box</a:t>
            </a:r>
            <a:r>
              <a:rPr sz="1400" spc="-35"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create</a:t>
            </a:r>
            <a:r>
              <a:rPr sz="1400" spc="-35" dirty="0">
                <a:latin typeface="Calibri"/>
                <a:cs typeface="Calibri"/>
              </a:rPr>
              <a:t> </a:t>
            </a:r>
            <a:r>
              <a:rPr sz="1400" dirty="0">
                <a:latin typeface="Calibri"/>
                <a:cs typeface="Calibri"/>
              </a:rPr>
              <a:t>a</a:t>
            </a:r>
            <a:r>
              <a:rPr sz="1400" spc="-40" dirty="0">
                <a:latin typeface="Calibri"/>
                <a:cs typeface="Calibri"/>
              </a:rPr>
              <a:t> </a:t>
            </a:r>
            <a:r>
              <a:rPr sz="1400" dirty="0">
                <a:latin typeface="Calibri"/>
                <a:cs typeface="Calibri"/>
              </a:rPr>
              <a:t>Saved</a:t>
            </a:r>
            <a:r>
              <a:rPr sz="1400" spc="-45" dirty="0">
                <a:latin typeface="Calibri"/>
                <a:cs typeface="Calibri"/>
              </a:rPr>
              <a:t> </a:t>
            </a:r>
            <a:r>
              <a:rPr sz="1400" spc="-10" dirty="0">
                <a:latin typeface="Calibri"/>
                <a:cs typeface="Calibri"/>
              </a:rPr>
              <a:t>Search.</a:t>
            </a:r>
            <a:endParaRPr sz="14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13</a:t>
            </a:fld>
            <a:endParaRPr spc="-25" dirty="0"/>
          </a:p>
        </p:txBody>
      </p:sp>
      <p:sp>
        <p:nvSpPr>
          <p:cNvPr id="17" name="object 17"/>
          <p:cNvSpPr txBox="1"/>
          <p:nvPr/>
        </p:nvSpPr>
        <p:spPr>
          <a:xfrm>
            <a:off x="5196322" y="1937693"/>
            <a:ext cx="4129404" cy="45465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Advanced</a:t>
            </a:r>
            <a:r>
              <a:rPr sz="1400" b="1" spc="-45" dirty="0">
                <a:solidFill>
                  <a:srgbClr val="00609B"/>
                </a:solidFill>
                <a:latin typeface="Calibri"/>
                <a:cs typeface="Calibri"/>
              </a:rPr>
              <a:t> </a:t>
            </a:r>
            <a:r>
              <a:rPr sz="1400" b="1" dirty="0">
                <a:solidFill>
                  <a:srgbClr val="00609B"/>
                </a:solidFill>
                <a:latin typeface="Calibri"/>
                <a:cs typeface="Calibri"/>
              </a:rPr>
              <a:t>Search</a:t>
            </a:r>
            <a:r>
              <a:rPr sz="1400" b="1" spc="-30" dirty="0">
                <a:solidFill>
                  <a:srgbClr val="00609B"/>
                </a:solidFill>
                <a:latin typeface="Calibri"/>
                <a:cs typeface="Calibri"/>
              </a:rPr>
              <a:t> </a:t>
            </a:r>
            <a:r>
              <a:rPr sz="1400" b="1" spc="-10" dirty="0">
                <a:solidFill>
                  <a:srgbClr val="00609B"/>
                </a:solidFill>
                <a:latin typeface="Calibri"/>
                <a:cs typeface="Calibri"/>
              </a:rPr>
              <a:t>Results</a:t>
            </a:r>
            <a:endParaRPr sz="1400">
              <a:latin typeface="Calibri"/>
              <a:cs typeface="Calibri"/>
            </a:endParaRPr>
          </a:p>
          <a:p>
            <a:pPr marL="12700">
              <a:lnSpc>
                <a:spcPct val="100000"/>
              </a:lnSpc>
              <a:spcBef>
                <a:spcPts val="10"/>
              </a:spcBef>
            </a:pPr>
            <a:r>
              <a:rPr sz="1400" dirty="0">
                <a:latin typeface="Calibri"/>
                <a:cs typeface="Calibri"/>
              </a:rPr>
              <a:t>Click</a:t>
            </a:r>
            <a:r>
              <a:rPr sz="1400" spc="-25" dirty="0">
                <a:latin typeface="Calibri"/>
                <a:cs typeface="Calibri"/>
              </a:rPr>
              <a:t> </a:t>
            </a:r>
            <a:r>
              <a:rPr sz="1400" dirty="0">
                <a:latin typeface="Calibri"/>
                <a:cs typeface="Calibri"/>
              </a:rPr>
              <a:t>the</a:t>
            </a:r>
            <a:r>
              <a:rPr sz="1400" spc="-25" dirty="0">
                <a:latin typeface="Calibri"/>
                <a:cs typeface="Calibri"/>
              </a:rPr>
              <a:t> </a:t>
            </a:r>
            <a:r>
              <a:rPr sz="1400" b="1" dirty="0">
                <a:solidFill>
                  <a:srgbClr val="00609B"/>
                </a:solidFill>
                <a:latin typeface="Calibri"/>
                <a:cs typeface="Calibri"/>
              </a:rPr>
              <a:t>Save</a:t>
            </a:r>
            <a:r>
              <a:rPr sz="1400" b="1" spc="-40" dirty="0">
                <a:solidFill>
                  <a:srgbClr val="00609B"/>
                </a:solidFill>
                <a:latin typeface="Calibri"/>
                <a:cs typeface="Calibri"/>
              </a:rPr>
              <a:t> </a:t>
            </a:r>
            <a:r>
              <a:rPr sz="1400" dirty="0">
                <a:latin typeface="Calibri"/>
                <a:cs typeface="Calibri"/>
              </a:rPr>
              <a:t>button</a:t>
            </a:r>
            <a:r>
              <a:rPr sz="1400" spc="-1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right</a:t>
            </a:r>
            <a:r>
              <a:rPr sz="1400" spc="-2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main</a:t>
            </a:r>
            <a:r>
              <a:rPr sz="1400" spc="-25" dirty="0">
                <a:latin typeface="Calibri"/>
                <a:cs typeface="Calibri"/>
              </a:rPr>
              <a:t> </a:t>
            </a:r>
            <a:r>
              <a:rPr sz="1400" dirty="0">
                <a:latin typeface="Calibri"/>
                <a:cs typeface="Calibri"/>
              </a:rPr>
              <a:t>search</a:t>
            </a:r>
            <a:r>
              <a:rPr sz="1400" spc="-35" dirty="0">
                <a:latin typeface="Calibri"/>
                <a:cs typeface="Calibri"/>
              </a:rPr>
              <a:t> </a:t>
            </a:r>
            <a:r>
              <a:rPr sz="1400" spc="-20" dirty="0">
                <a:latin typeface="Calibri"/>
                <a:cs typeface="Calibri"/>
              </a:rPr>
              <a:t>bar.</a:t>
            </a:r>
            <a:endParaRPr sz="1400">
              <a:latin typeface="Calibri"/>
              <a:cs typeface="Calibri"/>
            </a:endParaRPr>
          </a:p>
        </p:txBody>
      </p:sp>
      <p:sp>
        <p:nvSpPr>
          <p:cNvPr id="20" name="object 19">
            <a:extLst>
              <a:ext uri="{FF2B5EF4-FFF2-40B4-BE49-F238E27FC236}">
                <a16:creationId xmlns:a16="http://schemas.microsoft.com/office/drawing/2014/main" id="{E9ADDB54-B880-738A-94A6-E91CCEC945C7}"/>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80119" y="1638300"/>
            <a:ext cx="3153410" cy="4261485"/>
            <a:chOff x="8580119" y="1638300"/>
            <a:chExt cx="3153410" cy="4261485"/>
          </a:xfrm>
        </p:grpSpPr>
        <p:sp>
          <p:nvSpPr>
            <p:cNvPr id="3" name="object 3"/>
            <p:cNvSpPr/>
            <p:nvPr/>
          </p:nvSpPr>
          <p:spPr>
            <a:xfrm>
              <a:off x="8580119" y="1638300"/>
              <a:ext cx="3153410" cy="4261485"/>
            </a:xfrm>
            <a:custGeom>
              <a:avLst/>
              <a:gdLst/>
              <a:ahLst/>
              <a:cxnLst/>
              <a:rect l="l" t="t" r="r" b="b"/>
              <a:pathLst>
                <a:path w="3153409" h="4261485">
                  <a:moveTo>
                    <a:pt x="3153155" y="0"/>
                  </a:moveTo>
                  <a:lnTo>
                    <a:pt x="0" y="0"/>
                  </a:lnTo>
                  <a:lnTo>
                    <a:pt x="0" y="4261104"/>
                  </a:lnTo>
                  <a:lnTo>
                    <a:pt x="3153155" y="4261104"/>
                  </a:lnTo>
                  <a:lnTo>
                    <a:pt x="3153155"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8811768" y="1862327"/>
              <a:ext cx="2633471" cy="3046475"/>
            </a:xfrm>
            <a:prstGeom prst="rect">
              <a:avLst/>
            </a:prstGeom>
          </p:spPr>
        </p:pic>
        <p:sp>
          <p:nvSpPr>
            <p:cNvPr id="5" name="object 5"/>
            <p:cNvSpPr/>
            <p:nvPr/>
          </p:nvSpPr>
          <p:spPr>
            <a:xfrm>
              <a:off x="8807005" y="1857565"/>
              <a:ext cx="2643505" cy="3056255"/>
            </a:xfrm>
            <a:custGeom>
              <a:avLst/>
              <a:gdLst/>
              <a:ahLst/>
              <a:cxnLst/>
              <a:rect l="l" t="t" r="r" b="b"/>
              <a:pathLst>
                <a:path w="2643504" h="3056254">
                  <a:moveTo>
                    <a:pt x="0" y="0"/>
                  </a:moveTo>
                  <a:lnTo>
                    <a:pt x="2642997" y="0"/>
                  </a:lnTo>
                  <a:lnTo>
                    <a:pt x="2642997" y="3056001"/>
                  </a:lnTo>
                  <a:lnTo>
                    <a:pt x="0" y="3056001"/>
                  </a:lnTo>
                  <a:lnTo>
                    <a:pt x="0" y="0"/>
                  </a:lnTo>
                  <a:close/>
                </a:path>
              </a:pathLst>
            </a:custGeom>
            <a:ln w="9525">
              <a:solidFill>
                <a:srgbClr val="D9D9D9"/>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5" dirty="0"/>
              <a:t> </a:t>
            </a:r>
            <a:r>
              <a:rPr dirty="0"/>
              <a:t>additional</a:t>
            </a:r>
            <a:r>
              <a:rPr spc="-50" dirty="0"/>
              <a:t> </a:t>
            </a:r>
            <a:r>
              <a:rPr dirty="0"/>
              <a:t>options</a:t>
            </a:r>
            <a:r>
              <a:rPr spc="-45" dirty="0"/>
              <a:t> </a:t>
            </a:r>
            <a:r>
              <a:rPr dirty="0"/>
              <a:t>do</a:t>
            </a:r>
            <a:r>
              <a:rPr spc="-20" dirty="0"/>
              <a:t> </a:t>
            </a:r>
            <a:r>
              <a:rPr dirty="0"/>
              <a:t>I</a:t>
            </a:r>
            <a:r>
              <a:rPr spc="-25" dirty="0"/>
              <a:t> </a:t>
            </a:r>
            <a:r>
              <a:rPr dirty="0"/>
              <a:t>have</a:t>
            </a:r>
            <a:r>
              <a:rPr spc="-30" dirty="0"/>
              <a:t> </a:t>
            </a:r>
            <a:r>
              <a:rPr dirty="0"/>
              <a:t>with</a:t>
            </a:r>
            <a:r>
              <a:rPr spc="-35" dirty="0"/>
              <a:t> </a:t>
            </a:r>
            <a:r>
              <a:rPr dirty="0"/>
              <a:t>Advanced</a:t>
            </a:r>
            <a:r>
              <a:rPr spc="-40" dirty="0"/>
              <a:t> </a:t>
            </a:r>
            <a:r>
              <a:rPr spc="-10" dirty="0"/>
              <a:t>Search?</a:t>
            </a:r>
          </a:p>
        </p:txBody>
      </p:sp>
      <p:sp>
        <p:nvSpPr>
          <p:cNvPr id="7" name="object 7"/>
          <p:cNvSpPr txBox="1"/>
          <p:nvPr/>
        </p:nvSpPr>
        <p:spPr>
          <a:xfrm>
            <a:off x="409194" y="1160928"/>
            <a:ext cx="8178800" cy="431800"/>
          </a:xfrm>
          <a:prstGeom prst="rect">
            <a:avLst/>
          </a:prstGeom>
        </p:spPr>
        <p:txBody>
          <a:bodyPr vert="horz" wrap="square" lIns="0" tIns="37465" rIns="0" bIns="0" rtlCol="0">
            <a:spAutoFit/>
          </a:bodyPr>
          <a:lstStyle/>
          <a:p>
            <a:pPr marL="12700" marR="5080" indent="-635">
              <a:lnSpc>
                <a:spcPts val="1510"/>
              </a:lnSpc>
              <a:spcBef>
                <a:spcPts val="295"/>
              </a:spcBef>
            </a:pPr>
            <a:r>
              <a:rPr sz="1400" dirty="0">
                <a:latin typeface="Calibri"/>
                <a:cs typeface="Calibri"/>
              </a:rPr>
              <a:t>The</a:t>
            </a:r>
            <a:r>
              <a:rPr sz="1400" spc="-20" dirty="0">
                <a:latin typeface="Calibri"/>
                <a:cs typeface="Calibri"/>
              </a:rPr>
              <a:t> </a:t>
            </a:r>
            <a:r>
              <a:rPr sz="1400" dirty="0">
                <a:latin typeface="Calibri"/>
                <a:cs typeface="Calibri"/>
              </a:rPr>
              <a:t>Advanced</a:t>
            </a:r>
            <a:r>
              <a:rPr sz="1400" spc="-10"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forms</a:t>
            </a:r>
            <a:r>
              <a:rPr sz="1400" spc="-50"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be</a:t>
            </a:r>
            <a:r>
              <a:rPr sz="1400" spc="-30" dirty="0">
                <a:latin typeface="Calibri"/>
                <a:cs typeface="Calibri"/>
              </a:rPr>
              <a:t> </a:t>
            </a:r>
            <a:r>
              <a:rPr sz="1400" dirty="0">
                <a:latin typeface="Calibri"/>
                <a:cs typeface="Calibri"/>
              </a:rPr>
              <a:t>found</a:t>
            </a:r>
            <a:r>
              <a:rPr sz="1400" spc="-20" dirty="0">
                <a:latin typeface="Calibri"/>
                <a:cs typeface="Calibri"/>
              </a:rPr>
              <a:t> </a:t>
            </a:r>
            <a:r>
              <a:rPr sz="1400" dirty="0">
                <a:latin typeface="Calibri"/>
                <a:cs typeface="Calibri"/>
              </a:rPr>
              <a:t>for</a:t>
            </a:r>
            <a:r>
              <a:rPr sz="1400" spc="-50" dirty="0">
                <a:latin typeface="Calibri"/>
                <a:cs typeface="Calibri"/>
              </a:rPr>
              <a:t> </a:t>
            </a:r>
            <a:r>
              <a:rPr sz="1400" dirty="0">
                <a:latin typeface="Calibri"/>
                <a:cs typeface="Calibri"/>
              </a:rPr>
              <a:t>each</a:t>
            </a:r>
            <a:r>
              <a:rPr sz="1400" spc="-20" dirty="0">
                <a:latin typeface="Calibri"/>
                <a:cs typeface="Calibri"/>
              </a:rPr>
              <a:t> </a:t>
            </a:r>
            <a:r>
              <a:rPr sz="1400" dirty="0">
                <a:latin typeface="Calibri"/>
                <a:cs typeface="Calibri"/>
              </a:rPr>
              <a:t>Channel</a:t>
            </a:r>
            <a:r>
              <a:rPr sz="1400" spc="5" dirty="0">
                <a:latin typeface="Calibri"/>
                <a:cs typeface="Calibri"/>
              </a:rPr>
              <a:t> </a:t>
            </a:r>
            <a:r>
              <a:rPr sz="1400" dirty="0">
                <a:latin typeface="Calibri"/>
                <a:cs typeface="Calibri"/>
              </a:rPr>
              <a:t>listed</a:t>
            </a:r>
            <a:r>
              <a:rPr sz="1400" spc="-25"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Advanced</a:t>
            </a:r>
            <a:r>
              <a:rPr sz="1400" b="1" spc="-60" dirty="0">
                <a:solidFill>
                  <a:srgbClr val="00609B"/>
                </a:solidFill>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spc="-10" dirty="0">
                <a:latin typeface="Calibri"/>
                <a:cs typeface="Calibri"/>
              </a:rPr>
              <a:t>drop-</a:t>
            </a:r>
            <a:r>
              <a:rPr sz="1400" dirty="0">
                <a:latin typeface="Calibri"/>
                <a:cs typeface="Calibri"/>
              </a:rPr>
              <a:t>down,</a:t>
            </a:r>
            <a:r>
              <a:rPr sz="1400" spc="-30" dirty="0">
                <a:latin typeface="Calibri"/>
                <a:cs typeface="Calibri"/>
              </a:rPr>
              <a:t> </a:t>
            </a:r>
            <a:r>
              <a:rPr sz="1400" dirty="0">
                <a:latin typeface="Calibri"/>
                <a:cs typeface="Calibri"/>
              </a:rPr>
              <a:t>in</a:t>
            </a:r>
            <a:r>
              <a:rPr sz="1400" spc="-35" dirty="0">
                <a:latin typeface="Calibri"/>
                <a:cs typeface="Calibri"/>
              </a:rPr>
              <a:t> </a:t>
            </a:r>
            <a:r>
              <a:rPr sz="1400" dirty="0">
                <a:latin typeface="Calibri"/>
                <a:cs typeface="Calibri"/>
              </a:rPr>
              <a:t>the</a:t>
            </a:r>
            <a:r>
              <a:rPr sz="1400" spc="-10" dirty="0">
                <a:latin typeface="Calibri"/>
                <a:cs typeface="Calibri"/>
              </a:rPr>
              <a:t> </a:t>
            </a:r>
            <a:r>
              <a:rPr sz="1400" spc="-20" dirty="0">
                <a:latin typeface="Calibri"/>
                <a:cs typeface="Calibri"/>
              </a:rPr>
              <a:t>blue </a:t>
            </a:r>
            <a:r>
              <a:rPr sz="1400" dirty="0">
                <a:latin typeface="Calibri"/>
                <a:cs typeface="Calibri"/>
              </a:rPr>
              <a:t>navigation</a:t>
            </a:r>
            <a:r>
              <a:rPr sz="1400" spc="-20" dirty="0">
                <a:latin typeface="Calibri"/>
                <a:cs typeface="Calibri"/>
              </a:rPr>
              <a:t> </a:t>
            </a:r>
            <a:r>
              <a:rPr sz="1400" dirty="0">
                <a:latin typeface="Calibri"/>
                <a:cs typeface="Calibri"/>
              </a:rPr>
              <a:t>bar</a:t>
            </a:r>
            <a:r>
              <a:rPr sz="1400" spc="-30" dirty="0">
                <a:latin typeface="Calibri"/>
                <a:cs typeface="Calibri"/>
              </a:rPr>
              <a:t> </a:t>
            </a:r>
            <a:r>
              <a:rPr sz="1400" dirty="0">
                <a:latin typeface="Calibri"/>
                <a:cs typeface="Calibri"/>
              </a:rPr>
              <a:t>at</a:t>
            </a:r>
            <a:r>
              <a:rPr sz="1400" spc="-3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top</a:t>
            </a:r>
            <a:r>
              <a:rPr sz="1400" spc="-4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15" dirty="0">
                <a:latin typeface="Calibri"/>
                <a:cs typeface="Calibri"/>
              </a:rPr>
              <a:t> </a:t>
            </a:r>
            <a:r>
              <a:rPr sz="1400" spc="-20" dirty="0">
                <a:latin typeface="Calibri"/>
                <a:cs typeface="Calibri"/>
              </a:rPr>
              <a:t>page.</a:t>
            </a:r>
            <a:endParaRPr sz="1400">
              <a:latin typeface="Calibri"/>
              <a:cs typeface="Calibri"/>
            </a:endParaRPr>
          </a:p>
        </p:txBody>
      </p:sp>
      <p:sp>
        <p:nvSpPr>
          <p:cNvPr id="8" name="object 8"/>
          <p:cNvSpPr txBox="1"/>
          <p:nvPr/>
        </p:nvSpPr>
        <p:spPr>
          <a:xfrm>
            <a:off x="409372" y="1671424"/>
            <a:ext cx="7061834"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Beyond</a:t>
            </a:r>
            <a:r>
              <a:rPr sz="1400" spc="-50" dirty="0">
                <a:latin typeface="Calibri"/>
                <a:cs typeface="Calibri"/>
              </a:rPr>
              <a:t> </a:t>
            </a:r>
            <a:r>
              <a:rPr sz="1400" dirty="0">
                <a:latin typeface="Calibri"/>
                <a:cs typeface="Calibri"/>
              </a:rPr>
              <a:t>keywords</a:t>
            </a:r>
            <a:r>
              <a:rPr sz="1400" spc="-40" dirty="0">
                <a:latin typeface="Calibri"/>
                <a:cs typeface="Calibri"/>
              </a:rPr>
              <a:t> </a:t>
            </a:r>
            <a:r>
              <a:rPr sz="1400" dirty="0">
                <a:latin typeface="Calibri"/>
                <a:cs typeface="Calibri"/>
              </a:rPr>
              <a:t>within</a:t>
            </a:r>
            <a:r>
              <a:rPr sz="1400" spc="-3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document,</a:t>
            </a:r>
            <a:r>
              <a:rPr sz="1400" spc="-20" dirty="0">
                <a:latin typeface="Calibri"/>
                <a:cs typeface="Calibri"/>
              </a:rPr>
              <a:t> </a:t>
            </a:r>
            <a:r>
              <a:rPr sz="1400" dirty="0">
                <a:latin typeface="Calibri"/>
                <a:cs typeface="Calibri"/>
              </a:rPr>
              <a:t>you</a:t>
            </a:r>
            <a:r>
              <a:rPr sz="1400" spc="-50" dirty="0">
                <a:latin typeface="Calibri"/>
                <a:cs typeface="Calibri"/>
              </a:rPr>
              <a:t> </a:t>
            </a:r>
            <a:r>
              <a:rPr sz="1400" dirty="0">
                <a:latin typeface="Calibri"/>
                <a:cs typeface="Calibri"/>
              </a:rPr>
              <a:t>can</a:t>
            </a:r>
            <a:r>
              <a:rPr sz="1400" spc="-35" dirty="0">
                <a:latin typeface="Calibri"/>
                <a:cs typeface="Calibri"/>
              </a:rPr>
              <a:t> </a:t>
            </a:r>
            <a:r>
              <a:rPr sz="1400" dirty="0">
                <a:latin typeface="Calibri"/>
                <a:cs typeface="Calibri"/>
              </a:rPr>
              <a:t>customize</a:t>
            </a:r>
            <a:r>
              <a:rPr sz="1400" spc="-40"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search</a:t>
            </a:r>
            <a:r>
              <a:rPr sz="1400" spc="-50" dirty="0">
                <a:latin typeface="Calibri"/>
                <a:cs typeface="Calibri"/>
              </a:rPr>
              <a:t> </a:t>
            </a:r>
            <a:r>
              <a:rPr sz="1400" dirty="0">
                <a:latin typeface="Calibri"/>
                <a:cs typeface="Calibri"/>
              </a:rPr>
              <a:t>using</a:t>
            </a:r>
            <a:r>
              <a:rPr sz="1400" spc="-2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following</a:t>
            </a:r>
            <a:r>
              <a:rPr sz="1400" spc="-60" dirty="0">
                <a:latin typeface="Calibri"/>
                <a:cs typeface="Calibri"/>
              </a:rPr>
              <a:t> </a:t>
            </a:r>
            <a:r>
              <a:rPr sz="1400" spc="-10" dirty="0">
                <a:latin typeface="Calibri"/>
                <a:cs typeface="Calibri"/>
              </a:rPr>
              <a:t>fields:</a:t>
            </a:r>
            <a:endParaRPr sz="1400">
              <a:latin typeface="Calibri"/>
              <a:cs typeface="Calibri"/>
            </a:endParaRPr>
          </a:p>
        </p:txBody>
      </p:sp>
      <p:sp>
        <p:nvSpPr>
          <p:cNvPr id="9" name="object 9"/>
          <p:cNvSpPr txBox="1"/>
          <p:nvPr/>
        </p:nvSpPr>
        <p:spPr>
          <a:xfrm>
            <a:off x="400050" y="2182008"/>
            <a:ext cx="2933065" cy="2159635"/>
          </a:xfrm>
          <a:prstGeom prst="rect">
            <a:avLst/>
          </a:prstGeom>
        </p:spPr>
        <p:txBody>
          <a:bodyPr vert="horz" wrap="square" lIns="0" tIns="13335" rIns="0" bIns="0" rtlCol="0">
            <a:spAutoFit/>
          </a:bodyPr>
          <a:lstStyle/>
          <a:p>
            <a:pPr marL="184150" indent="-171450">
              <a:lnSpc>
                <a:spcPts val="1595"/>
              </a:lnSpc>
              <a:spcBef>
                <a:spcPts val="105"/>
              </a:spcBef>
              <a:buClr>
                <a:srgbClr val="00609B"/>
              </a:buClr>
              <a:buFont typeface="Arial"/>
              <a:buChar char="•"/>
              <a:tabLst>
                <a:tab pos="184150" algn="l"/>
              </a:tabLst>
            </a:pPr>
            <a:r>
              <a:rPr sz="1400" dirty="0">
                <a:latin typeface="Calibri"/>
                <a:cs typeface="Calibri"/>
              </a:rPr>
              <a:t>Words</a:t>
            </a:r>
            <a:r>
              <a:rPr sz="1400" spc="-25" dirty="0">
                <a:latin typeface="Calibri"/>
                <a:cs typeface="Calibri"/>
              </a:rPr>
              <a:t> </a:t>
            </a:r>
            <a:r>
              <a:rPr sz="1400" dirty="0">
                <a:latin typeface="Calibri"/>
                <a:cs typeface="Calibri"/>
              </a:rPr>
              <a:t>in</a:t>
            </a:r>
            <a:r>
              <a:rPr sz="1400" spc="-35" dirty="0">
                <a:latin typeface="Calibri"/>
                <a:cs typeface="Calibri"/>
              </a:rPr>
              <a:t> </a:t>
            </a:r>
            <a:r>
              <a:rPr sz="1400" spc="-20" dirty="0">
                <a:latin typeface="Calibri"/>
                <a:cs typeface="Calibri"/>
              </a:rPr>
              <a:t>Title</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Publication/Standard</a:t>
            </a:r>
            <a:r>
              <a:rPr sz="1400" spc="30" dirty="0">
                <a:latin typeface="Calibri"/>
                <a:cs typeface="Calibri"/>
              </a:rPr>
              <a:t> </a:t>
            </a:r>
            <a:r>
              <a:rPr sz="1400" dirty="0">
                <a:latin typeface="Calibri"/>
                <a:cs typeface="Calibri"/>
              </a:rPr>
              <a:t>Name or</a:t>
            </a:r>
            <a:r>
              <a:rPr sz="1400" spc="-5" dirty="0">
                <a:latin typeface="Calibri"/>
                <a:cs typeface="Calibri"/>
              </a:rPr>
              <a:t> </a:t>
            </a:r>
            <a:r>
              <a:rPr sz="1400" spc="-10" dirty="0">
                <a:latin typeface="Calibri"/>
                <a:cs typeface="Calibri"/>
              </a:rPr>
              <a:t>Source</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Authors</a:t>
            </a:r>
            <a:endParaRPr sz="1400">
              <a:latin typeface="Calibri"/>
              <a:cs typeface="Calibri"/>
            </a:endParaRPr>
          </a:p>
          <a:p>
            <a:pPr marL="184150" indent="-171450">
              <a:lnSpc>
                <a:spcPts val="1510"/>
              </a:lnSpc>
              <a:buClr>
                <a:srgbClr val="00609B"/>
              </a:buClr>
              <a:buFont typeface="Arial"/>
              <a:buChar char="•"/>
              <a:tabLst>
                <a:tab pos="184150" algn="l"/>
              </a:tabLst>
            </a:pPr>
            <a:r>
              <a:rPr sz="1400" dirty="0">
                <a:latin typeface="Calibri"/>
                <a:cs typeface="Calibri"/>
              </a:rPr>
              <a:t>Bookmark</a:t>
            </a:r>
            <a:r>
              <a:rPr sz="1400" spc="-65" dirty="0">
                <a:latin typeface="Calibri"/>
                <a:cs typeface="Calibri"/>
              </a:rPr>
              <a:t> </a:t>
            </a:r>
            <a:r>
              <a:rPr sz="1400" spc="-25" dirty="0">
                <a:latin typeface="Calibri"/>
                <a:cs typeface="Calibri"/>
              </a:rPr>
              <a:t>tag</a:t>
            </a:r>
            <a:endParaRPr sz="1400">
              <a:latin typeface="Calibri"/>
              <a:cs typeface="Calibri"/>
            </a:endParaRPr>
          </a:p>
          <a:p>
            <a:pPr marL="184150" indent="-171450">
              <a:lnSpc>
                <a:spcPts val="1510"/>
              </a:lnSpc>
              <a:buClr>
                <a:srgbClr val="00609B"/>
              </a:buClr>
              <a:buFont typeface="Arial"/>
              <a:buChar char="•"/>
              <a:tabLst>
                <a:tab pos="184150" algn="l"/>
              </a:tabLst>
            </a:pPr>
            <a:r>
              <a:rPr sz="1400" spc="-25" dirty="0">
                <a:latin typeface="Calibri"/>
                <a:cs typeface="Calibri"/>
              </a:rPr>
              <a:t>URL</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Company</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Language</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Category</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Manufacturer</a:t>
            </a:r>
            <a:endParaRPr sz="1400">
              <a:latin typeface="Calibri"/>
              <a:cs typeface="Calibri"/>
            </a:endParaRPr>
          </a:p>
          <a:p>
            <a:pPr marL="184150" indent="-171450">
              <a:lnSpc>
                <a:spcPts val="1510"/>
              </a:lnSpc>
              <a:buClr>
                <a:srgbClr val="00609B"/>
              </a:buClr>
              <a:buFont typeface="Arial"/>
              <a:buChar char="•"/>
              <a:tabLst>
                <a:tab pos="184150" algn="l"/>
              </a:tabLst>
            </a:pPr>
            <a:r>
              <a:rPr sz="1400" spc="-10" dirty="0">
                <a:latin typeface="Calibri"/>
                <a:cs typeface="Calibri"/>
              </a:rPr>
              <a:t>Location</a:t>
            </a:r>
            <a:endParaRPr sz="1400">
              <a:latin typeface="Calibri"/>
              <a:cs typeface="Calibri"/>
            </a:endParaRPr>
          </a:p>
          <a:p>
            <a:pPr marL="184150" indent="-171450">
              <a:lnSpc>
                <a:spcPts val="1595"/>
              </a:lnSpc>
              <a:buClr>
                <a:srgbClr val="00609B"/>
              </a:buClr>
              <a:buFont typeface="Arial"/>
              <a:buChar char="•"/>
              <a:tabLst>
                <a:tab pos="184150" algn="l"/>
              </a:tabLst>
            </a:pPr>
            <a:r>
              <a:rPr sz="1400" dirty="0">
                <a:latin typeface="Calibri"/>
                <a:cs typeface="Calibri"/>
              </a:rPr>
              <a:t>Date</a:t>
            </a:r>
            <a:r>
              <a:rPr sz="1400" spc="-30" dirty="0">
                <a:latin typeface="Calibri"/>
                <a:cs typeface="Calibri"/>
              </a:rPr>
              <a:t> </a:t>
            </a:r>
            <a:r>
              <a:rPr sz="1400" spc="-20" dirty="0">
                <a:latin typeface="Calibri"/>
                <a:cs typeface="Calibri"/>
              </a:rPr>
              <a:t>Range</a:t>
            </a:r>
            <a:endParaRPr sz="1400">
              <a:latin typeface="Calibri"/>
              <a:cs typeface="Calibri"/>
            </a:endParaRPr>
          </a:p>
        </p:txBody>
      </p:sp>
      <p:sp>
        <p:nvSpPr>
          <p:cNvPr id="10" name="object 10"/>
          <p:cNvSpPr txBox="1"/>
          <p:nvPr/>
        </p:nvSpPr>
        <p:spPr>
          <a:xfrm>
            <a:off x="400016" y="4486323"/>
            <a:ext cx="343281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The</a:t>
            </a:r>
            <a:r>
              <a:rPr sz="1400" spc="-20" dirty="0">
                <a:latin typeface="Calibri"/>
                <a:cs typeface="Calibri"/>
              </a:rPr>
              <a:t> </a:t>
            </a:r>
            <a:r>
              <a:rPr sz="1400" dirty="0">
                <a:latin typeface="Calibri"/>
                <a:cs typeface="Calibri"/>
              </a:rPr>
              <a:t>results</a:t>
            </a:r>
            <a:r>
              <a:rPr sz="1400" spc="-10"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be</a:t>
            </a:r>
            <a:r>
              <a:rPr sz="1400" spc="-30" dirty="0">
                <a:latin typeface="Calibri"/>
                <a:cs typeface="Calibri"/>
              </a:rPr>
              <a:t> </a:t>
            </a:r>
            <a:r>
              <a:rPr sz="1400" dirty="0">
                <a:latin typeface="Calibri"/>
                <a:cs typeface="Calibri"/>
              </a:rPr>
              <a:t>sorted</a:t>
            </a:r>
            <a:r>
              <a:rPr sz="1400" spc="-25" dirty="0">
                <a:latin typeface="Calibri"/>
                <a:cs typeface="Calibri"/>
              </a:rPr>
              <a:t> </a:t>
            </a:r>
            <a:r>
              <a:rPr sz="1400" dirty="0">
                <a:latin typeface="Calibri"/>
                <a:cs typeface="Calibri"/>
              </a:rPr>
              <a:t>by</a:t>
            </a:r>
            <a:r>
              <a:rPr sz="1400" spc="-25" dirty="0">
                <a:latin typeface="Calibri"/>
                <a:cs typeface="Calibri"/>
              </a:rPr>
              <a:t> </a:t>
            </a:r>
            <a:r>
              <a:rPr sz="1400" b="1" dirty="0">
                <a:latin typeface="Calibri"/>
                <a:cs typeface="Calibri"/>
              </a:rPr>
              <a:t>date</a:t>
            </a:r>
            <a:r>
              <a:rPr sz="1400" b="1" spc="-45" dirty="0">
                <a:latin typeface="Calibri"/>
                <a:cs typeface="Calibri"/>
              </a:rPr>
              <a:t> </a:t>
            </a:r>
            <a:r>
              <a:rPr sz="1400" dirty="0">
                <a:latin typeface="Calibri"/>
                <a:cs typeface="Calibri"/>
              </a:rPr>
              <a:t>or</a:t>
            </a:r>
            <a:r>
              <a:rPr sz="1400" spc="-35" dirty="0">
                <a:latin typeface="Calibri"/>
                <a:cs typeface="Calibri"/>
              </a:rPr>
              <a:t> </a:t>
            </a:r>
            <a:r>
              <a:rPr sz="1400" b="1" spc="-10" dirty="0">
                <a:latin typeface="Calibri"/>
                <a:cs typeface="Calibri"/>
              </a:rPr>
              <a:t>relevance</a:t>
            </a:r>
            <a:r>
              <a:rPr sz="1400" spc="-10" dirty="0">
                <a:latin typeface="Calibri"/>
                <a:cs typeface="Calibri"/>
              </a:rPr>
              <a:t>.</a:t>
            </a:r>
            <a:endParaRPr sz="1400">
              <a:latin typeface="Calibri"/>
              <a:cs typeface="Calibri"/>
            </a:endParaRPr>
          </a:p>
        </p:txBody>
      </p:sp>
      <p:grpSp>
        <p:nvGrpSpPr>
          <p:cNvPr id="11" name="object 11"/>
          <p:cNvGrpSpPr/>
          <p:nvPr/>
        </p:nvGrpSpPr>
        <p:grpSpPr>
          <a:xfrm>
            <a:off x="7703057" y="3681219"/>
            <a:ext cx="706120" cy="76200"/>
            <a:chOff x="7703057" y="3681219"/>
            <a:chExt cx="706120" cy="76200"/>
          </a:xfrm>
        </p:grpSpPr>
        <p:sp>
          <p:nvSpPr>
            <p:cNvPr id="12" name="object 12"/>
            <p:cNvSpPr/>
            <p:nvPr/>
          </p:nvSpPr>
          <p:spPr>
            <a:xfrm>
              <a:off x="7703057" y="3719322"/>
              <a:ext cx="642620" cy="0"/>
            </a:xfrm>
            <a:custGeom>
              <a:avLst/>
              <a:gdLst/>
              <a:ahLst/>
              <a:cxnLst/>
              <a:rect l="l" t="t" r="r" b="b"/>
              <a:pathLst>
                <a:path w="642620">
                  <a:moveTo>
                    <a:pt x="0" y="0"/>
                  </a:moveTo>
                  <a:lnTo>
                    <a:pt x="642023" y="0"/>
                  </a:lnTo>
                </a:path>
              </a:pathLst>
            </a:custGeom>
            <a:ln w="19050">
              <a:solidFill>
                <a:srgbClr val="009CA6"/>
              </a:solidFill>
            </a:ln>
          </p:spPr>
          <p:txBody>
            <a:bodyPr wrap="square" lIns="0" tIns="0" rIns="0" bIns="0" rtlCol="0"/>
            <a:lstStyle/>
            <a:p>
              <a:endParaRPr/>
            </a:p>
          </p:txBody>
        </p:sp>
        <p:sp>
          <p:nvSpPr>
            <p:cNvPr id="13" name="object 13"/>
            <p:cNvSpPr/>
            <p:nvPr/>
          </p:nvSpPr>
          <p:spPr>
            <a:xfrm>
              <a:off x="8332377" y="3681219"/>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14" name="object 14"/>
          <p:cNvSpPr txBox="1"/>
          <p:nvPr/>
        </p:nvSpPr>
        <p:spPr>
          <a:xfrm>
            <a:off x="8580119" y="1638300"/>
            <a:ext cx="3153410" cy="4261485"/>
          </a:xfrm>
          <a:prstGeom prst="rect">
            <a:avLst/>
          </a:prstGeom>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260"/>
              </a:spcBef>
            </a:pPr>
            <a:endParaRPr sz="1400">
              <a:latin typeface="Times New Roman"/>
              <a:cs typeface="Times New Roman"/>
            </a:endParaRPr>
          </a:p>
          <a:p>
            <a:pPr marL="294005" marR="160655">
              <a:lnSpc>
                <a:spcPct val="100400"/>
              </a:lnSpc>
              <a:spcBef>
                <a:spcPts val="5"/>
              </a:spcBef>
            </a:pPr>
            <a:r>
              <a:rPr sz="1400" b="1" dirty="0">
                <a:latin typeface="Calibri"/>
                <a:cs typeface="Calibri"/>
              </a:rPr>
              <a:t>Note:</a:t>
            </a:r>
            <a:r>
              <a:rPr sz="1400" b="1" spc="-50" dirty="0">
                <a:latin typeface="Calibri"/>
                <a:cs typeface="Calibri"/>
              </a:rPr>
              <a:t> </a:t>
            </a:r>
            <a:r>
              <a:rPr sz="1400" dirty="0">
                <a:latin typeface="Calibri"/>
                <a:cs typeface="Calibri"/>
              </a:rPr>
              <a:t>Specific</a:t>
            </a:r>
            <a:r>
              <a:rPr sz="1400" spc="-45"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fields</a:t>
            </a:r>
            <a:r>
              <a:rPr sz="1400" spc="-30" dirty="0">
                <a:latin typeface="Calibri"/>
                <a:cs typeface="Calibri"/>
              </a:rPr>
              <a:t> </a:t>
            </a:r>
            <a:r>
              <a:rPr sz="1400" dirty="0">
                <a:latin typeface="Calibri"/>
                <a:cs typeface="Calibri"/>
              </a:rPr>
              <a:t>will</a:t>
            </a:r>
            <a:r>
              <a:rPr sz="1400" spc="-30" dirty="0">
                <a:latin typeface="Calibri"/>
                <a:cs typeface="Calibri"/>
              </a:rPr>
              <a:t> </a:t>
            </a:r>
            <a:r>
              <a:rPr sz="1400" spc="-20" dirty="0">
                <a:latin typeface="Calibri"/>
                <a:cs typeface="Calibri"/>
              </a:rPr>
              <a:t>vary </a:t>
            </a:r>
            <a:r>
              <a:rPr sz="1400" dirty="0">
                <a:latin typeface="Calibri"/>
                <a:cs typeface="Calibri"/>
              </a:rPr>
              <a:t>by</a:t>
            </a:r>
            <a:r>
              <a:rPr sz="1400" spc="-35" dirty="0">
                <a:latin typeface="Calibri"/>
                <a:cs typeface="Calibri"/>
              </a:rPr>
              <a:t> </a:t>
            </a:r>
            <a:r>
              <a:rPr sz="1400" dirty="0">
                <a:latin typeface="Calibri"/>
                <a:cs typeface="Calibri"/>
              </a:rPr>
              <a:t>content</a:t>
            </a:r>
            <a:r>
              <a:rPr sz="1400" spc="-35" dirty="0">
                <a:latin typeface="Calibri"/>
                <a:cs typeface="Calibri"/>
              </a:rPr>
              <a:t> </a:t>
            </a:r>
            <a:r>
              <a:rPr sz="1400" dirty="0">
                <a:latin typeface="Calibri"/>
                <a:cs typeface="Calibri"/>
              </a:rPr>
              <a:t>Channel,</a:t>
            </a:r>
            <a:r>
              <a:rPr sz="1400" spc="-15"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not</a:t>
            </a:r>
            <a:r>
              <a:rPr sz="1400" spc="-30" dirty="0">
                <a:latin typeface="Calibri"/>
                <a:cs typeface="Calibri"/>
              </a:rPr>
              <a:t> </a:t>
            </a:r>
            <a:r>
              <a:rPr sz="1400" dirty="0">
                <a:latin typeface="Calibri"/>
                <a:cs typeface="Calibri"/>
              </a:rPr>
              <a:t>all</a:t>
            </a:r>
            <a:r>
              <a:rPr sz="1400" spc="-45" dirty="0">
                <a:latin typeface="Calibri"/>
                <a:cs typeface="Calibri"/>
              </a:rPr>
              <a:t> </a:t>
            </a:r>
            <a:r>
              <a:rPr sz="1400" spc="-10" dirty="0">
                <a:latin typeface="Calibri"/>
                <a:cs typeface="Calibri"/>
              </a:rPr>
              <a:t>fields </a:t>
            </a:r>
            <a:r>
              <a:rPr sz="1400" dirty="0">
                <a:latin typeface="Calibri"/>
                <a:cs typeface="Calibri"/>
              </a:rPr>
              <a:t>will</a:t>
            </a:r>
            <a:r>
              <a:rPr sz="1400" spc="-30" dirty="0">
                <a:latin typeface="Calibri"/>
                <a:cs typeface="Calibri"/>
              </a:rPr>
              <a:t> </a:t>
            </a:r>
            <a:r>
              <a:rPr sz="1400" dirty="0">
                <a:latin typeface="Calibri"/>
                <a:cs typeface="Calibri"/>
              </a:rPr>
              <a:t>be</a:t>
            </a:r>
            <a:r>
              <a:rPr sz="1400" spc="-30" dirty="0">
                <a:latin typeface="Calibri"/>
                <a:cs typeface="Calibri"/>
              </a:rPr>
              <a:t> </a:t>
            </a:r>
            <a:r>
              <a:rPr sz="1400" dirty="0">
                <a:latin typeface="Calibri"/>
                <a:cs typeface="Calibri"/>
              </a:rPr>
              <a:t>available</a:t>
            </a:r>
            <a:r>
              <a:rPr sz="1400" spc="-1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all</a:t>
            </a:r>
            <a:r>
              <a:rPr sz="1400" spc="-15" dirty="0">
                <a:latin typeface="Calibri"/>
                <a:cs typeface="Calibri"/>
              </a:rPr>
              <a:t> </a:t>
            </a:r>
            <a:r>
              <a:rPr sz="1400" spc="-10" dirty="0">
                <a:latin typeface="Calibri"/>
                <a:cs typeface="Calibri"/>
              </a:rPr>
              <a:t>Channels.</a:t>
            </a:r>
            <a:endParaRPr sz="1400">
              <a:latin typeface="Calibri"/>
              <a:cs typeface="Calibri"/>
            </a:endParaRPr>
          </a:p>
        </p:txBody>
      </p:sp>
      <p:grpSp>
        <p:nvGrpSpPr>
          <p:cNvPr id="15" name="object 15"/>
          <p:cNvGrpSpPr/>
          <p:nvPr/>
        </p:nvGrpSpPr>
        <p:grpSpPr>
          <a:xfrm>
            <a:off x="4443603" y="2217420"/>
            <a:ext cx="2905760" cy="2432685"/>
            <a:chOff x="4443603" y="2217420"/>
            <a:chExt cx="2905760" cy="2432685"/>
          </a:xfrm>
        </p:grpSpPr>
        <p:pic>
          <p:nvPicPr>
            <p:cNvPr id="16" name="object 16"/>
            <p:cNvPicPr/>
            <p:nvPr/>
          </p:nvPicPr>
          <p:blipFill>
            <a:blip r:embed="rId3" cstate="print"/>
            <a:stretch>
              <a:fillRect/>
            </a:stretch>
          </p:blipFill>
          <p:spPr>
            <a:xfrm>
              <a:off x="4453128" y="2268785"/>
              <a:ext cx="2886455" cy="2371794"/>
            </a:xfrm>
            <a:prstGeom prst="rect">
              <a:avLst/>
            </a:prstGeom>
          </p:spPr>
        </p:pic>
        <p:sp>
          <p:nvSpPr>
            <p:cNvPr id="17" name="object 17"/>
            <p:cNvSpPr/>
            <p:nvPr/>
          </p:nvSpPr>
          <p:spPr>
            <a:xfrm>
              <a:off x="4448365" y="2232469"/>
              <a:ext cx="2896235" cy="2413000"/>
            </a:xfrm>
            <a:custGeom>
              <a:avLst/>
              <a:gdLst/>
              <a:ahLst/>
              <a:cxnLst/>
              <a:rect l="l" t="t" r="r" b="b"/>
              <a:pathLst>
                <a:path w="2896234" h="2413000">
                  <a:moveTo>
                    <a:pt x="0" y="0"/>
                  </a:moveTo>
                  <a:lnTo>
                    <a:pt x="2895980" y="0"/>
                  </a:lnTo>
                  <a:lnTo>
                    <a:pt x="2895980" y="2412873"/>
                  </a:lnTo>
                  <a:lnTo>
                    <a:pt x="0" y="2412873"/>
                  </a:lnTo>
                  <a:lnTo>
                    <a:pt x="0" y="0"/>
                  </a:lnTo>
                  <a:close/>
                </a:path>
              </a:pathLst>
            </a:custGeom>
            <a:ln w="9525">
              <a:solidFill>
                <a:srgbClr val="D9D9D9"/>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4459224" y="2217420"/>
              <a:ext cx="1528572" cy="341375"/>
            </a:xfrm>
            <a:prstGeom prst="rect">
              <a:avLst/>
            </a:prstGeom>
          </p:spPr>
        </p:pic>
      </p:gr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14</a:t>
            </a:fld>
            <a:endParaRPr spc="-25" dirty="0"/>
          </a:p>
        </p:txBody>
      </p:sp>
      <p:sp>
        <p:nvSpPr>
          <p:cNvPr id="21" name="object 19">
            <a:extLst>
              <a:ext uri="{FF2B5EF4-FFF2-40B4-BE49-F238E27FC236}">
                <a16:creationId xmlns:a16="http://schemas.microsoft.com/office/drawing/2014/main" id="{A2F73277-D558-1BE6-EF20-18B7AE4CB29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Analyzing</a:t>
            </a:r>
            <a:r>
              <a:rPr sz="4400" spc="-70" dirty="0">
                <a:solidFill>
                  <a:srgbClr val="FFFFFF"/>
                </a:solidFill>
              </a:rPr>
              <a:t> </a:t>
            </a:r>
            <a:r>
              <a:rPr sz="4400" dirty="0">
                <a:solidFill>
                  <a:srgbClr val="FFFFFF"/>
                </a:solidFill>
              </a:rPr>
              <a:t>&amp;</a:t>
            </a:r>
            <a:r>
              <a:rPr sz="4400" spc="-50" dirty="0">
                <a:solidFill>
                  <a:srgbClr val="FFFFFF"/>
                </a:solidFill>
              </a:rPr>
              <a:t> </a:t>
            </a:r>
            <a:r>
              <a:rPr sz="4400" dirty="0">
                <a:solidFill>
                  <a:srgbClr val="FFFFFF"/>
                </a:solidFill>
              </a:rPr>
              <a:t>Understanding</a:t>
            </a:r>
            <a:r>
              <a:rPr sz="4400" spc="-80" dirty="0">
                <a:solidFill>
                  <a:srgbClr val="FFFFFF"/>
                </a:solidFill>
              </a:rPr>
              <a:t> </a:t>
            </a:r>
            <a:r>
              <a:rPr sz="4400" dirty="0">
                <a:solidFill>
                  <a:srgbClr val="FFFFFF"/>
                </a:solidFill>
              </a:rPr>
              <a:t>Search</a:t>
            </a:r>
            <a:r>
              <a:rPr sz="4400" spc="-70" dirty="0">
                <a:solidFill>
                  <a:srgbClr val="FFFFFF"/>
                </a:solidFill>
              </a:rPr>
              <a:t> </a:t>
            </a:r>
            <a:r>
              <a:rPr sz="4400" spc="-10" dirty="0">
                <a:solidFill>
                  <a:srgbClr val="FFFFFF"/>
                </a:solidFill>
              </a:rPr>
              <a:t>Results</a:t>
            </a:r>
            <a:endParaRPr sz="4400"/>
          </a:p>
        </p:txBody>
      </p:sp>
      <p:sp>
        <p:nvSpPr>
          <p:cNvPr id="10" name="object 10"/>
          <p:cNvSpPr txBox="1"/>
          <p:nvPr/>
        </p:nvSpPr>
        <p:spPr>
          <a:xfrm>
            <a:off x="406400" y="1211506"/>
            <a:ext cx="8747760" cy="637540"/>
          </a:xfrm>
          <a:prstGeom prst="rect">
            <a:avLst/>
          </a:prstGeom>
        </p:spPr>
        <p:txBody>
          <a:bodyPr vert="horz" wrap="square" lIns="0" tIns="11430" rIns="0" bIns="0" rtlCol="0">
            <a:spAutoFit/>
          </a:bodyPr>
          <a:lstStyle/>
          <a:p>
            <a:pPr marL="12700" marR="5080">
              <a:lnSpc>
                <a:spcPct val="100499"/>
              </a:lnSpc>
              <a:spcBef>
                <a:spcPts val="90"/>
              </a:spcBef>
            </a:pPr>
            <a:r>
              <a:rPr sz="2000" dirty="0">
                <a:solidFill>
                  <a:srgbClr val="FFFFFF"/>
                </a:solidFill>
                <a:latin typeface="Calibri"/>
                <a:cs typeface="Calibri"/>
              </a:rPr>
              <a:t>IEEE</a:t>
            </a:r>
            <a:r>
              <a:rPr sz="2000" spc="-65" dirty="0">
                <a:solidFill>
                  <a:srgbClr val="FFFFFF"/>
                </a:solidFill>
                <a:latin typeface="Calibri"/>
                <a:cs typeface="Calibri"/>
              </a:rPr>
              <a:t> </a:t>
            </a:r>
            <a:r>
              <a:rPr sz="2000" dirty="0">
                <a:solidFill>
                  <a:srgbClr val="FFFFFF"/>
                </a:solidFill>
                <a:latin typeface="Calibri"/>
                <a:cs typeface="Calibri"/>
              </a:rPr>
              <a:t>DiscoveryPoint</a:t>
            </a:r>
            <a:r>
              <a:rPr sz="2000" spc="-45" dirty="0">
                <a:solidFill>
                  <a:srgbClr val="FFFFFF"/>
                </a:solidFill>
                <a:latin typeface="Calibri"/>
                <a:cs typeface="Calibri"/>
              </a:rPr>
              <a:t> </a:t>
            </a:r>
            <a:r>
              <a:rPr sz="2000" dirty="0">
                <a:solidFill>
                  <a:srgbClr val="FFFFFF"/>
                </a:solidFill>
                <a:latin typeface="Calibri"/>
                <a:cs typeface="Calibri"/>
              </a:rPr>
              <a:t>uses</a:t>
            </a:r>
            <a:r>
              <a:rPr sz="2000" spc="-30" dirty="0">
                <a:solidFill>
                  <a:srgbClr val="FFFFFF"/>
                </a:solidFill>
                <a:latin typeface="Calibri"/>
                <a:cs typeface="Calibri"/>
              </a:rPr>
              <a:t> </a:t>
            </a:r>
            <a:r>
              <a:rPr sz="2000" dirty="0">
                <a:solidFill>
                  <a:srgbClr val="FFFFFF"/>
                </a:solidFill>
                <a:latin typeface="Calibri"/>
                <a:cs typeface="Calibri"/>
              </a:rPr>
              <a:t>machine</a:t>
            </a:r>
            <a:r>
              <a:rPr sz="2000" spc="-45" dirty="0">
                <a:solidFill>
                  <a:srgbClr val="FFFFFF"/>
                </a:solidFill>
                <a:latin typeface="Calibri"/>
                <a:cs typeface="Calibri"/>
              </a:rPr>
              <a:t> </a:t>
            </a:r>
            <a:r>
              <a:rPr sz="2000" dirty="0">
                <a:solidFill>
                  <a:srgbClr val="FFFFFF"/>
                </a:solidFill>
                <a:latin typeface="Calibri"/>
                <a:cs typeface="Calibri"/>
              </a:rPr>
              <a:t>learning</a:t>
            </a:r>
            <a:r>
              <a:rPr sz="2000" spc="-30" dirty="0">
                <a:solidFill>
                  <a:srgbClr val="FFFFFF"/>
                </a:solidFill>
                <a:latin typeface="Calibri"/>
                <a:cs typeface="Calibri"/>
              </a:rPr>
              <a:t> </a:t>
            </a:r>
            <a:r>
              <a:rPr sz="2000" dirty="0">
                <a:solidFill>
                  <a:srgbClr val="FFFFFF"/>
                </a:solidFill>
                <a:latin typeface="Calibri"/>
                <a:cs typeface="Calibri"/>
              </a:rPr>
              <a:t>to</a:t>
            </a:r>
            <a:r>
              <a:rPr sz="2000" spc="-45" dirty="0">
                <a:solidFill>
                  <a:srgbClr val="FFFFFF"/>
                </a:solidFill>
                <a:latin typeface="Calibri"/>
                <a:cs typeface="Calibri"/>
              </a:rPr>
              <a:t> </a:t>
            </a:r>
            <a:r>
              <a:rPr sz="2000" dirty="0">
                <a:solidFill>
                  <a:srgbClr val="FFFFFF"/>
                </a:solidFill>
                <a:latin typeface="Calibri"/>
                <a:cs typeface="Calibri"/>
              </a:rPr>
              <a:t>analyze</a:t>
            </a:r>
            <a:r>
              <a:rPr sz="2000" spc="-45" dirty="0">
                <a:solidFill>
                  <a:srgbClr val="FFFFFF"/>
                </a:solidFill>
                <a:latin typeface="Calibri"/>
                <a:cs typeface="Calibri"/>
              </a:rPr>
              <a:t> </a:t>
            </a:r>
            <a:r>
              <a:rPr sz="2000" dirty="0">
                <a:solidFill>
                  <a:srgbClr val="FFFFFF"/>
                </a:solidFill>
                <a:latin typeface="Calibri"/>
                <a:cs typeface="Calibri"/>
              </a:rPr>
              <a:t>your</a:t>
            </a:r>
            <a:r>
              <a:rPr sz="2000" spc="-60" dirty="0">
                <a:solidFill>
                  <a:srgbClr val="FFFFFF"/>
                </a:solidFill>
                <a:latin typeface="Calibri"/>
                <a:cs typeface="Calibri"/>
              </a:rPr>
              <a:t> </a:t>
            </a:r>
            <a:r>
              <a:rPr sz="2000" dirty="0">
                <a:solidFill>
                  <a:srgbClr val="FFFFFF"/>
                </a:solidFill>
                <a:latin typeface="Calibri"/>
                <a:cs typeface="Calibri"/>
              </a:rPr>
              <a:t>search</a:t>
            </a:r>
            <a:r>
              <a:rPr sz="2000" spc="-30" dirty="0">
                <a:solidFill>
                  <a:srgbClr val="FFFFFF"/>
                </a:solidFill>
                <a:latin typeface="Calibri"/>
                <a:cs typeface="Calibri"/>
              </a:rPr>
              <a:t> </a:t>
            </a:r>
            <a:r>
              <a:rPr sz="2000" spc="-10" dirty="0">
                <a:solidFill>
                  <a:srgbClr val="FFFFFF"/>
                </a:solidFill>
                <a:latin typeface="Calibri"/>
                <a:cs typeface="Calibri"/>
              </a:rPr>
              <a:t>results—providing </a:t>
            </a:r>
            <a:r>
              <a:rPr sz="2000" dirty="0">
                <a:solidFill>
                  <a:srgbClr val="FFFFFF"/>
                </a:solidFill>
                <a:latin typeface="Calibri"/>
                <a:cs typeface="Calibri"/>
              </a:rPr>
              <a:t>you</a:t>
            </a:r>
            <a:r>
              <a:rPr sz="2000" spc="-50" dirty="0">
                <a:solidFill>
                  <a:srgbClr val="FFFFFF"/>
                </a:solidFill>
                <a:latin typeface="Calibri"/>
                <a:cs typeface="Calibri"/>
              </a:rPr>
              <a:t> </a:t>
            </a:r>
            <a:r>
              <a:rPr sz="2000" dirty="0">
                <a:solidFill>
                  <a:srgbClr val="FFFFFF"/>
                </a:solidFill>
                <a:latin typeface="Calibri"/>
                <a:cs typeface="Calibri"/>
              </a:rPr>
              <a:t>with</a:t>
            </a:r>
            <a:r>
              <a:rPr sz="2000" spc="-20" dirty="0">
                <a:solidFill>
                  <a:srgbClr val="FFFFFF"/>
                </a:solidFill>
                <a:latin typeface="Calibri"/>
                <a:cs typeface="Calibri"/>
              </a:rPr>
              <a:t> </a:t>
            </a:r>
            <a:r>
              <a:rPr sz="2000" dirty="0">
                <a:solidFill>
                  <a:srgbClr val="FFFFFF"/>
                </a:solidFill>
                <a:latin typeface="Calibri"/>
                <a:cs typeface="Calibri"/>
              </a:rPr>
              <a:t>a</a:t>
            </a:r>
            <a:r>
              <a:rPr sz="2000" spc="-20" dirty="0">
                <a:solidFill>
                  <a:srgbClr val="FFFFFF"/>
                </a:solidFill>
                <a:latin typeface="Calibri"/>
                <a:cs typeface="Calibri"/>
              </a:rPr>
              <a:t> </a:t>
            </a:r>
            <a:r>
              <a:rPr sz="2000" dirty="0">
                <a:solidFill>
                  <a:srgbClr val="FFFFFF"/>
                </a:solidFill>
                <a:latin typeface="Calibri"/>
                <a:cs typeface="Calibri"/>
              </a:rPr>
              <a:t>better</a:t>
            </a:r>
            <a:r>
              <a:rPr sz="2000" spc="-20" dirty="0">
                <a:solidFill>
                  <a:srgbClr val="FFFFFF"/>
                </a:solidFill>
                <a:latin typeface="Calibri"/>
                <a:cs typeface="Calibri"/>
              </a:rPr>
              <a:t> </a:t>
            </a:r>
            <a:r>
              <a:rPr sz="2000" dirty="0">
                <a:solidFill>
                  <a:srgbClr val="FFFFFF"/>
                </a:solidFill>
                <a:latin typeface="Calibri"/>
                <a:cs typeface="Calibri"/>
              </a:rPr>
              <a:t>understanding</a:t>
            </a:r>
            <a:r>
              <a:rPr sz="2000" spc="-40" dirty="0">
                <a:solidFill>
                  <a:srgbClr val="FFFFFF"/>
                </a:solidFill>
                <a:latin typeface="Calibri"/>
                <a:cs typeface="Calibri"/>
              </a:rPr>
              <a:t> </a:t>
            </a:r>
            <a:r>
              <a:rPr sz="2000" dirty="0">
                <a:solidFill>
                  <a:srgbClr val="FFFFFF"/>
                </a:solidFill>
                <a:latin typeface="Calibri"/>
                <a:cs typeface="Calibri"/>
              </a:rPr>
              <a:t>of</a:t>
            </a:r>
            <a:r>
              <a:rPr sz="2000" spc="-30" dirty="0">
                <a:solidFill>
                  <a:srgbClr val="FFFFFF"/>
                </a:solidFill>
                <a:latin typeface="Calibri"/>
                <a:cs typeface="Calibri"/>
              </a:rPr>
              <a:t> </a:t>
            </a:r>
            <a:r>
              <a:rPr sz="2000" dirty="0">
                <a:solidFill>
                  <a:srgbClr val="FFFFFF"/>
                </a:solidFill>
                <a:latin typeface="Calibri"/>
                <a:cs typeface="Calibri"/>
              </a:rPr>
              <a:t>the</a:t>
            </a:r>
            <a:r>
              <a:rPr sz="2000" spc="-25" dirty="0">
                <a:solidFill>
                  <a:srgbClr val="FFFFFF"/>
                </a:solidFill>
                <a:latin typeface="Calibri"/>
                <a:cs typeface="Calibri"/>
              </a:rPr>
              <a:t> </a:t>
            </a:r>
            <a:r>
              <a:rPr sz="2000" spc="-10" dirty="0">
                <a:solidFill>
                  <a:srgbClr val="FFFFFF"/>
                </a:solidFill>
                <a:latin typeface="Calibri"/>
                <a:cs typeface="Calibri"/>
              </a:rPr>
              <a:t>content.</a:t>
            </a:r>
            <a:endParaRPr sz="2000">
              <a:latin typeface="Calibri"/>
              <a:cs typeface="Calibri"/>
            </a:endParaRPr>
          </a:p>
        </p:txBody>
      </p:sp>
      <p:sp>
        <p:nvSpPr>
          <p:cNvPr id="11" name="object 11"/>
          <p:cNvSpPr txBox="1"/>
          <p:nvPr/>
        </p:nvSpPr>
        <p:spPr>
          <a:xfrm>
            <a:off x="401853" y="3180889"/>
            <a:ext cx="4945380" cy="1761489"/>
          </a:xfrm>
          <a:prstGeom prst="rect">
            <a:avLst/>
          </a:prstGeom>
        </p:spPr>
        <p:txBody>
          <a:bodyPr vert="horz" wrap="square" lIns="0" tIns="13335" rIns="0" bIns="0" rtlCol="0">
            <a:spAutoFit/>
          </a:bodyPr>
          <a:lstStyle/>
          <a:p>
            <a:pPr marL="17145">
              <a:lnSpc>
                <a:spcPct val="100000"/>
              </a:lnSpc>
              <a:spcBef>
                <a:spcPts val="105"/>
              </a:spcBef>
            </a:pPr>
            <a:r>
              <a:rPr sz="2000" b="1" dirty="0">
                <a:solidFill>
                  <a:srgbClr val="FFFFFF"/>
                </a:solidFill>
                <a:latin typeface="Calibri"/>
                <a:cs typeface="Calibri"/>
              </a:rPr>
              <a:t>Key</a:t>
            </a:r>
            <a:r>
              <a:rPr sz="2000" b="1" spc="-30" dirty="0">
                <a:solidFill>
                  <a:srgbClr val="FFFFFF"/>
                </a:solidFill>
                <a:latin typeface="Calibri"/>
                <a:cs typeface="Calibri"/>
              </a:rPr>
              <a:t> </a:t>
            </a:r>
            <a:r>
              <a:rPr sz="2000" b="1" spc="-10" dirty="0">
                <a:solidFill>
                  <a:srgbClr val="FFFFFF"/>
                </a:solidFill>
                <a:latin typeface="Calibri"/>
                <a:cs typeface="Calibri"/>
              </a:rPr>
              <a:t>Questions</a:t>
            </a:r>
            <a:endParaRPr sz="2000">
              <a:latin typeface="Calibri"/>
              <a:cs typeface="Calibri"/>
            </a:endParaRPr>
          </a:p>
          <a:p>
            <a:pPr marL="354965" indent="-342265">
              <a:lnSpc>
                <a:spcPct val="100000"/>
              </a:lnSpc>
              <a:spcBef>
                <a:spcPts val="1660"/>
              </a:spcBef>
              <a:buFont typeface="Arial"/>
              <a:buChar char="•"/>
              <a:tabLst>
                <a:tab pos="354965" algn="l"/>
              </a:tabLst>
            </a:pPr>
            <a:r>
              <a:rPr sz="2000" dirty="0">
                <a:solidFill>
                  <a:srgbClr val="FFFFFF"/>
                </a:solidFill>
                <a:latin typeface="Calibri"/>
                <a:cs typeface="Calibri"/>
              </a:rPr>
              <a:t>What</a:t>
            </a:r>
            <a:r>
              <a:rPr sz="2000" spc="-40" dirty="0">
                <a:solidFill>
                  <a:srgbClr val="FFFFFF"/>
                </a:solidFill>
                <a:latin typeface="Calibri"/>
                <a:cs typeface="Calibri"/>
              </a:rPr>
              <a:t> </a:t>
            </a:r>
            <a:r>
              <a:rPr sz="2000" dirty="0">
                <a:solidFill>
                  <a:srgbClr val="FFFFFF"/>
                </a:solidFill>
                <a:latin typeface="Calibri"/>
                <a:cs typeface="Calibri"/>
              </a:rPr>
              <a:t>is</a:t>
            </a:r>
            <a:r>
              <a:rPr sz="2000" spc="-15" dirty="0">
                <a:solidFill>
                  <a:srgbClr val="FFFFFF"/>
                </a:solidFill>
                <a:latin typeface="Calibri"/>
                <a:cs typeface="Calibri"/>
              </a:rPr>
              <a:t> </a:t>
            </a:r>
            <a:r>
              <a:rPr sz="2000" dirty="0">
                <a:solidFill>
                  <a:srgbClr val="FFFFFF"/>
                </a:solidFill>
                <a:latin typeface="Calibri"/>
                <a:cs typeface="Calibri"/>
              </a:rPr>
              <a:t>the</a:t>
            </a:r>
            <a:r>
              <a:rPr sz="2000" spc="-20" dirty="0">
                <a:solidFill>
                  <a:srgbClr val="FFFFFF"/>
                </a:solidFill>
                <a:latin typeface="Calibri"/>
                <a:cs typeface="Calibri"/>
              </a:rPr>
              <a:t> </a:t>
            </a:r>
            <a:r>
              <a:rPr sz="2000" dirty="0">
                <a:solidFill>
                  <a:srgbClr val="FFFFFF"/>
                </a:solidFill>
                <a:latin typeface="Calibri"/>
                <a:cs typeface="Calibri"/>
              </a:rPr>
              <a:t>More</a:t>
            </a:r>
            <a:r>
              <a:rPr sz="2000" spc="-35" dirty="0">
                <a:solidFill>
                  <a:srgbClr val="FFFFFF"/>
                </a:solidFill>
                <a:latin typeface="Calibri"/>
                <a:cs typeface="Calibri"/>
              </a:rPr>
              <a:t> </a:t>
            </a:r>
            <a:r>
              <a:rPr sz="2000" dirty="0">
                <a:solidFill>
                  <a:srgbClr val="FFFFFF"/>
                </a:solidFill>
                <a:latin typeface="Calibri"/>
                <a:cs typeface="Calibri"/>
              </a:rPr>
              <a:t>Like</a:t>
            </a:r>
            <a:r>
              <a:rPr sz="2000" spc="-30" dirty="0">
                <a:solidFill>
                  <a:srgbClr val="FFFFFF"/>
                </a:solidFill>
                <a:latin typeface="Calibri"/>
                <a:cs typeface="Calibri"/>
              </a:rPr>
              <a:t> </a:t>
            </a:r>
            <a:r>
              <a:rPr sz="2000" dirty="0">
                <a:solidFill>
                  <a:srgbClr val="FFFFFF"/>
                </a:solidFill>
                <a:latin typeface="Calibri"/>
                <a:cs typeface="Calibri"/>
              </a:rPr>
              <a:t>This</a:t>
            </a:r>
            <a:r>
              <a:rPr sz="2000" spc="-10" dirty="0">
                <a:solidFill>
                  <a:srgbClr val="FFFFFF"/>
                </a:solidFill>
                <a:latin typeface="Calibri"/>
                <a:cs typeface="Calibri"/>
              </a:rPr>
              <a:t> button?</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30" dirty="0">
                <a:solidFill>
                  <a:srgbClr val="FFFFFF"/>
                </a:solidFill>
                <a:latin typeface="Calibri"/>
                <a:cs typeface="Calibri"/>
              </a:rPr>
              <a:t> </a:t>
            </a:r>
            <a:r>
              <a:rPr sz="2000" dirty="0">
                <a:solidFill>
                  <a:srgbClr val="FFFFFF"/>
                </a:solidFill>
                <a:latin typeface="Calibri"/>
                <a:cs typeface="Calibri"/>
              </a:rPr>
              <a:t>are</a:t>
            </a:r>
            <a:r>
              <a:rPr sz="2000" spc="5" dirty="0">
                <a:solidFill>
                  <a:srgbClr val="FFFFFF"/>
                </a:solidFill>
                <a:latin typeface="Calibri"/>
                <a:cs typeface="Calibri"/>
              </a:rPr>
              <a:t> </a:t>
            </a:r>
            <a:r>
              <a:rPr sz="2000" spc="-10" dirty="0">
                <a:solidFill>
                  <a:srgbClr val="FFFFFF"/>
                </a:solidFill>
                <a:latin typeface="Calibri"/>
                <a:cs typeface="Calibri"/>
              </a:rPr>
              <a:t>Excerpts?</a:t>
            </a:r>
            <a:r>
              <a:rPr sz="2000" spc="-20" dirty="0">
                <a:solidFill>
                  <a:srgbClr val="FFFFFF"/>
                </a:solidFill>
                <a:latin typeface="Calibri"/>
                <a:cs typeface="Calibri"/>
              </a:rPr>
              <a:t> </a:t>
            </a:r>
            <a:r>
              <a:rPr sz="2000" dirty="0">
                <a:solidFill>
                  <a:srgbClr val="FFFFFF"/>
                </a:solidFill>
                <a:latin typeface="Calibri"/>
                <a:cs typeface="Calibri"/>
              </a:rPr>
              <a:t>How</a:t>
            </a:r>
            <a:r>
              <a:rPr sz="2000" spc="-20" dirty="0">
                <a:solidFill>
                  <a:srgbClr val="FFFFFF"/>
                </a:solidFill>
                <a:latin typeface="Calibri"/>
                <a:cs typeface="Calibri"/>
              </a:rPr>
              <a:t> </a:t>
            </a:r>
            <a:r>
              <a:rPr sz="2000" dirty="0">
                <a:solidFill>
                  <a:srgbClr val="FFFFFF"/>
                </a:solidFill>
                <a:latin typeface="Calibri"/>
                <a:cs typeface="Calibri"/>
              </a:rPr>
              <a:t>do</a:t>
            </a:r>
            <a:r>
              <a:rPr sz="2000" spc="-20" dirty="0">
                <a:solidFill>
                  <a:srgbClr val="FFFFFF"/>
                </a:solidFill>
                <a:latin typeface="Calibri"/>
                <a:cs typeface="Calibri"/>
              </a:rPr>
              <a:t> </a:t>
            </a:r>
            <a:r>
              <a:rPr sz="2000" dirty="0">
                <a:solidFill>
                  <a:srgbClr val="FFFFFF"/>
                </a:solidFill>
                <a:latin typeface="Calibri"/>
                <a:cs typeface="Calibri"/>
              </a:rPr>
              <a:t>I</a:t>
            </a:r>
            <a:r>
              <a:rPr sz="2000" spc="-15" dirty="0">
                <a:solidFill>
                  <a:srgbClr val="FFFFFF"/>
                </a:solidFill>
                <a:latin typeface="Calibri"/>
                <a:cs typeface="Calibri"/>
              </a:rPr>
              <a:t> </a:t>
            </a:r>
            <a:r>
              <a:rPr sz="2000" dirty="0">
                <a:solidFill>
                  <a:srgbClr val="FFFFFF"/>
                </a:solidFill>
                <a:latin typeface="Calibri"/>
                <a:cs typeface="Calibri"/>
              </a:rPr>
              <a:t>view</a:t>
            </a:r>
            <a:r>
              <a:rPr sz="2000" spc="-15" dirty="0">
                <a:solidFill>
                  <a:srgbClr val="FFFFFF"/>
                </a:solidFill>
                <a:latin typeface="Calibri"/>
                <a:cs typeface="Calibri"/>
              </a:rPr>
              <a:t> </a:t>
            </a:r>
            <a:r>
              <a:rPr sz="2000" spc="-10" dirty="0">
                <a:solidFill>
                  <a:srgbClr val="FFFFFF"/>
                </a:solidFill>
                <a:latin typeface="Calibri"/>
                <a:cs typeface="Calibri"/>
              </a:rPr>
              <a:t>Excerpts?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40" dirty="0">
                <a:solidFill>
                  <a:srgbClr val="FFFFFF"/>
                </a:solidFill>
                <a:latin typeface="Calibri"/>
                <a:cs typeface="Calibri"/>
              </a:rPr>
              <a:t> </a:t>
            </a:r>
            <a:r>
              <a:rPr sz="2000" dirty="0">
                <a:solidFill>
                  <a:srgbClr val="FFFFFF"/>
                </a:solidFill>
                <a:latin typeface="Calibri"/>
                <a:cs typeface="Calibri"/>
              </a:rPr>
              <a:t>is</a:t>
            </a:r>
            <a:r>
              <a:rPr sz="2000" spc="-10" dirty="0">
                <a:solidFill>
                  <a:srgbClr val="FFFFFF"/>
                </a:solidFill>
                <a:latin typeface="Calibri"/>
                <a:cs typeface="Calibri"/>
              </a:rPr>
              <a:t> </a:t>
            </a:r>
            <a:r>
              <a:rPr sz="2000" dirty="0">
                <a:solidFill>
                  <a:srgbClr val="FFFFFF"/>
                </a:solidFill>
                <a:latin typeface="Calibri"/>
                <a:cs typeface="Calibri"/>
              </a:rPr>
              <a:t>on</a:t>
            </a:r>
            <a:r>
              <a:rPr sz="2000" spc="-25" dirty="0">
                <a:solidFill>
                  <a:srgbClr val="FFFFFF"/>
                </a:solidFill>
                <a:latin typeface="Calibri"/>
                <a:cs typeface="Calibri"/>
              </a:rPr>
              <a:t> </a:t>
            </a:r>
            <a:r>
              <a:rPr sz="2000" dirty="0">
                <a:solidFill>
                  <a:srgbClr val="FFFFFF"/>
                </a:solidFill>
                <a:latin typeface="Calibri"/>
                <a:cs typeface="Calibri"/>
              </a:rPr>
              <a:t>the</a:t>
            </a:r>
            <a:r>
              <a:rPr sz="2000" spc="-30" dirty="0">
                <a:solidFill>
                  <a:srgbClr val="FFFFFF"/>
                </a:solidFill>
                <a:latin typeface="Calibri"/>
                <a:cs typeface="Calibri"/>
              </a:rPr>
              <a:t> </a:t>
            </a:r>
            <a:r>
              <a:rPr sz="2000" dirty="0">
                <a:solidFill>
                  <a:srgbClr val="FFFFFF"/>
                </a:solidFill>
                <a:latin typeface="Calibri"/>
                <a:cs typeface="Calibri"/>
              </a:rPr>
              <a:t>MI</a:t>
            </a:r>
            <a:r>
              <a:rPr sz="2000" spc="-30" dirty="0">
                <a:solidFill>
                  <a:srgbClr val="FFFFFF"/>
                </a:solidFill>
                <a:latin typeface="Calibri"/>
                <a:cs typeface="Calibri"/>
              </a:rPr>
              <a:t> </a:t>
            </a:r>
            <a:r>
              <a:rPr sz="2000" dirty="0">
                <a:solidFill>
                  <a:srgbClr val="FFFFFF"/>
                </a:solidFill>
                <a:latin typeface="Calibri"/>
                <a:cs typeface="Calibri"/>
              </a:rPr>
              <a:t>Analyst</a:t>
            </a:r>
            <a:r>
              <a:rPr sz="2000" spc="-15" dirty="0">
                <a:solidFill>
                  <a:srgbClr val="FFFFFF"/>
                </a:solidFill>
                <a:latin typeface="Calibri"/>
                <a:cs typeface="Calibri"/>
              </a:rPr>
              <a:t> </a:t>
            </a:r>
            <a:r>
              <a:rPr sz="2000" spc="-10" dirty="0">
                <a:solidFill>
                  <a:srgbClr val="FFFFFF"/>
                </a:solidFill>
                <a:latin typeface="Calibri"/>
                <a:cs typeface="Calibri"/>
              </a:rPr>
              <a:t>page?</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45" dirty="0">
                <a:solidFill>
                  <a:srgbClr val="FFFFFF"/>
                </a:solidFill>
                <a:latin typeface="Calibri"/>
                <a:cs typeface="Calibri"/>
              </a:rPr>
              <a:t> </a:t>
            </a:r>
            <a:r>
              <a:rPr sz="2000" dirty="0">
                <a:solidFill>
                  <a:srgbClr val="FFFFFF"/>
                </a:solidFill>
                <a:latin typeface="Calibri"/>
                <a:cs typeface="Calibri"/>
              </a:rPr>
              <a:t>are</a:t>
            </a:r>
            <a:r>
              <a:rPr sz="2000" spc="-10" dirty="0">
                <a:solidFill>
                  <a:srgbClr val="FFFFFF"/>
                </a:solidFill>
                <a:latin typeface="Calibri"/>
                <a:cs typeface="Calibri"/>
              </a:rPr>
              <a:t> </a:t>
            </a:r>
            <a:r>
              <a:rPr sz="2000" dirty="0">
                <a:solidFill>
                  <a:srgbClr val="FFFFFF"/>
                </a:solidFill>
                <a:latin typeface="Calibri"/>
                <a:cs typeface="Calibri"/>
              </a:rPr>
              <a:t>Topics?</a:t>
            </a:r>
            <a:r>
              <a:rPr sz="2000" spc="-35" dirty="0">
                <a:solidFill>
                  <a:srgbClr val="FFFFFF"/>
                </a:solidFill>
                <a:latin typeface="Calibri"/>
                <a:cs typeface="Calibri"/>
              </a:rPr>
              <a:t> </a:t>
            </a:r>
            <a:r>
              <a:rPr sz="2000" dirty="0">
                <a:solidFill>
                  <a:srgbClr val="FFFFFF"/>
                </a:solidFill>
                <a:latin typeface="Calibri"/>
                <a:cs typeface="Calibri"/>
              </a:rPr>
              <a:t>How</a:t>
            </a:r>
            <a:r>
              <a:rPr sz="2000" spc="-35" dirty="0">
                <a:solidFill>
                  <a:srgbClr val="FFFFFF"/>
                </a:solidFill>
                <a:latin typeface="Calibri"/>
                <a:cs typeface="Calibri"/>
              </a:rPr>
              <a:t> </a:t>
            </a:r>
            <a:r>
              <a:rPr sz="2000" dirty="0">
                <a:solidFill>
                  <a:srgbClr val="FFFFFF"/>
                </a:solidFill>
                <a:latin typeface="Calibri"/>
                <a:cs typeface="Calibri"/>
              </a:rPr>
              <a:t>do</a:t>
            </a:r>
            <a:r>
              <a:rPr sz="2000" spc="-45" dirty="0">
                <a:solidFill>
                  <a:srgbClr val="FFFFFF"/>
                </a:solidFill>
                <a:latin typeface="Calibri"/>
                <a:cs typeface="Calibri"/>
              </a:rPr>
              <a:t> </a:t>
            </a:r>
            <a:r>
              <a:rPr sz="2000" dirty="0">
                <a:solidFill>
                  <a:srgbClr val="FFFFFF"/>
                </a:solidFill>
                <a:latin typeface="Calibri"/>
                <a:cs typeface="Calibri"/>
              </a:rPr>
              <a:t>I</a:t>
            </a:r>
            <a:r>
              <a:rPr sz="2000" spc="-30" dirty="0">
                <a:solidFill>
                  <a:srgbClr val="FFFFFF"/>
                </a:solidFill>
                <a:latin typeface="Calibri"/>
                <a:cs typeface="Calibri"/>
              </a:rPr>
              <a:t> </a:t>
            </a:r>
            <a:r>
              <a:rPr sz="2000" dirty="0">
                <a:solidFill>
                  <a:srgbClr val="FFFFFF"/>
                </a:solidFill>
                <a:latin typeface="Calibri"/>
                <a:cs typeface="Calibri"/>
              </a:rPr>
              <a:t>view</a:t>
            </a:r>
            <a:r>
              <a:rPr sz="2000" spc="-25" dirty="0">
                <a:solidFill>
                  <a:srgbClr val="FFFFFF"/>
                </a:solidFill>
                <a:latin typeface="Calibri"/>
                <a:cs typeface="Calibri"/>
              </a:rPr>
              <a:t> </a:t>
            </a:r>
            <a:r>
              <a:rPr sz="2000" spc="-10" dirty="0">
                <a:solidFill>
                  <a:srgbClr val="FFFFFF"/>
                </a:solidFill>
                <a:latin typeface="Calibri"/>
                <a:cs typeface="Calibri"/>
              </a:rPr>
              <a:t>Topics?</a:t>
            </a:r>
            <a:endParaRPr sz="20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15</a:t>
            </a:fld>
            <a:endParaRPr spc="-25" dirty="0"/>
          </a:p>
        </p:txBody>
      </p:sp>
      <p:sp>
        <p:nvSpPr>
          <p:cNvPr id="15" name="object 19">
            <a:extLst>
              <a:ext uri="{FF2B5EF4-FFF2-40B4-BE49-F238E27FC236}">
                <a16:creationId xmlns:a16="http://schemas.microsoft.com/office/drawing/2014/main" id="{210D68CF-5E16-CC49-E177-9C900173FFB4}"/>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027188"/>
            <a:ext cx="12192000" cy="5831205"/>
            <a:chOff x="0" y="1027188"/>
            <a:chExt cx="12192000" cy="5831205"/>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p:cNvSpPr/>
            <p:nvPr/>
          </p:nvSpPr>
          <p:spPr>
            <a:xfrm>
              <a:off x="10799826" y="6430391"/>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1027188"/>
              <a:ext cx="12192000" cy="5142230"/>
            </a:xfrm>
            <a:custGeom>
              <a:avLst/>
              <a:gdLst/>
              <a:ahLst/>
              <a:cxnLst/>
              <a:rect l="l" t="t" r="r" b="b"/>
              <a:pathLst>
                <a:path w="12192000" h="5142230">
                  <a:moveTo>
                    <a:pt x="12192000" y="0"/>
                  </a:moveTo>
                  <a:lnTo>
                    <a:pt x="0" y="0"/>
                  </a:lnTo>
                  <a:lnTo>
                    <a:pt x="0" y="5141963"/>
                  </a:lnTo>
                  <a:lnTo>
                    <a:pt x="12192000" y="5141963"/>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0" dirty="0"/>
              <a:t> </a:t>
            </a:r>
            <a:r>
              <a:rPr dirty="0"/>
              <a:t>is</a:t>
            </a:r>
            <a:r>
              <a:rPr spc="-25" dirty="0"/>
              <a:t> </a:t>
            </a:r>
            <a:r>
              <a:rPr dirty="0"/>
              <a:t>the</a:t>
            </a:r>
            <a:r>
              <a:rPr spc="-25" dirty="0"/>
              <a:t> </a:t>
            </a:r>
            <a:r>
              <a:rPr dirty="0"/>
              <a:t>More</a:t>
            </a:r>
            <a:r>
              <a:rPr spc="-15" dirty="0"/>
              <a:t> </a:t>
            </a:r>
            <a:r>
              <a:rPr dirty="0"/>
              <a:t>Like</a:t>
            </a:r>
            <a:r>
              <a:rPr spc="-20" dirty="0"/>
              <a:t> </a:t>
            </a:r>
            <a:r>
              <a:rPr dirty="0"/>
              <a:t>This</a:t>
            </a:r>
            <a:r>
              <a:rPr spc="-25" dirty="0"/>
              <a:t> </a:t>
            </a:r>
            <a:r>
              <a:rPr spc="-10" dirty="0"/>
              <a:t>button?</a:t>
            </a:r>
          </a:p>
        </p:txBody>
      </p:sp>
      <p:sp>
        <p:nvSpPr>
          <p:cNvPr id="11" name="object 11"/>
          <p:cNvSpPr txBox="1"/>
          <p:nvPr/>
        </p:nvSpPr>
        <p:spPr>
          <a:xfrm>
            <a:off x="409194" y="1161289"/>
            <a:ext cx="6753859"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In</a:t>
            </a:r>
            <a:r>
              <a:rPr sz="1400" spc="-3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results</a:t>
            </a:r>
            <a:r>
              <a:rPr sz="1400" spc="-20" dirty="0">
                <a:latin typeface="Calibri"/>
                <a:cs typeface="Calibri"/>
              </a:rPr>
              <a:t> </a:t>
            </a:r>
            <a:r>
              <a:rPr sz="1400" dirty="0">
                <a:latin typeface="Calibri"/>
                <a:cs typeface="Calibri"/>
              </a:rPr>
              <a:t>list,</a:t>
            </a:r>
            <a:r>
              <a:rPr sz="1400" spc="-20" dirty="0">
                <a:latin typeface="Calibri"/>
                <a:cs typeface="Calibri"/>
              </a:rPr>
              <a:t> </a:t>
            </a:r>
            <a:r>
              <a:rPr sz="1400" dirty="0">
                <a:latin typeface="Calibri"/>
                <a:cs typeface="Calibri"/>
              </a:rPr>
              <a:t>use</a:t>
            </a:r>
            <a:r>
              <a:rPr sz="1400" spc="-40"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More</a:t>
            </a:r>
            <a:r>
              <a:rPr sz="1400" b="1" spc="-55" dirty="0">
                <a:solidFill>
                  <a:srgbClr val="00609B"/>
                </a:solidFill>
                <a:latin typeface="Calibri"/>
                <a:cs typeface="Calibri"/>
              </a:rPr>
              <a:t> </a:t>
            </a:r>
            <a:r>
              <a:rPr sz="1400" b="1" dirty="0">
                <a:solidFill>
                  <a:srgbClr val="00609B"/>
                </a:solidFill>
                <a:latin typeface="Calibri"/>
                <a:cs typeface="Calibri"/>
              </a:rPr>
              <a:t>Like</a:t>
            </a:r>
            <a:r>
              <a:rPr sz="1400" b="1" spc="-35" dirty="0">
                <a:solidFill>
                  <a:srgbClr val="00609B"/>
                </a:solidFill>
                <a:latin typeface="Calibri"/>
                <a:cs typeface="Calibri"/>
              </a:rPr>
              <a:t> </a:t>
            </a:r>
            <a:r>
              <a:rPr sz="1400" b="1" dirty="0">
                <a:solidFill>
                  <a:srgbClr val="00609B"/>
                </a:solidFill>
                <a:latin typeface="Calibri"/>
                <a:cs typeface="Calibri"/>
              </a:rPr>
              <a:t>This</a:t>
            </a:r>
            <a:r>
              <a:rPr sz="1400" b="1" spc="-40" dirty="0">
                <a:solidFill>
                  <a:srgbClr val="00609B"/>
                </a:solidFill>
                <a:latin typeface="Calibri"/>
                <a:cs typeface="Calibri"/>
              </a:rPr>
              <a:t> </a:t>
            </a:r>
            <a:r>
              <a:rPr sz="1400" dirty="0">
                <a:latin typeface="Calibri"/>
                <a:cs typeface="Calibri"/>
              </a:rPr>
              <a:t>button</a:t>
            </a:r>
            <a:r>
              <a:rPr sz="1400" spc="-2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find</a:t>
            </a:r>
            <a:r>
              <a:rPr sz="1400" spc="-30" dirty="0">
                <a:latin typeface="Calibri"/>
                <a:cs typeface="Calibri"/>
              </a:rPr>
              <a:t> </a:t>
            </a:r>
            <a:r>
              <a:rPr sz="1400" dirty="0">
                <a:latin typeface="Calibri"/>
                <a:cs typeface="Calibri"/>
              </a:rPr>
              <a:t>content</a:t>
            </a:r>
            <a:r>
              <a:rPr sz="1400" spc="-25" dirty="0">
                <a:latin typeface="Calibri"/>
                <a:cs typeface="Calibri"/>
              </a:rPr>
              <a:t> </a:t>
            </a:r>
            <a:r>
              <a:rPr sz="1400" dirty="0">
                <a:latin typeface="Calibri"/>
                <a:cs typeface="Calibri"/>
              </a:rPr>
              <a:t>similar</a:t>
            </a:r>
            <a:r>
              <a:rPr sz="1400" spc="-3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a</a:t>
            </a:r>
            <a:r>
              <a:rPr sz="1400" spc="-25" dirty="0">
                <a:latin typeface="Calibri"/>
                <a:cs typeface="Calibri"/>
              </a:rPr>
              <a:t> </a:t>
            </a:r>
            <a:r>
              <a:rPr sz="1400" dirty="0">
                <a:latin typeface="Calibri"/>
                <a:cs typeface="Calibri"/>
              </a:rPr>
              <a:t>particular</a:t>
            </a:r>
            <a:r>
              <a:rPr sz="1400" spc="-15" dirty="0">
                <a:latin typeface="Calibri"/>
                <a:cs typeface="Calibri"/>
              </a:rPr>
              <a:t> </a:t>
            </a:r>
            <a:r>
              <a:rPr sz="1400" spc="-10" dirty="0">
                <a:latin typeface="Calibri"/>
                <a:cs typeface="Calibri"/>
              </a:rPr>
              <a:t>record.</a:t>
            </a:r>
            <a:endParaRPr sz="1400">
              <a:latin typeface="Calibri"/>
              <a:cs typeface="Calibri"/>
            </a:endParaRPr>
          </a:p>
        </p:txBody>
      </p:sp>
      <p:grpSp>
        <p:nvGrpSpPr>
          <p:cNvPr id="12" name="object 12"/>
          <p:cNvGrpSpPr/>
          <p:nvPr/>
        </p:nvGrpSpPr>
        <p:grpSpPr>
          <a:xfrm>
            <a:off x="650366" y="1337691"/>
            <a:ext cx="11118850" cy="4451350"/>
            <a:chOff x="650366" y="1337691"/>
            <a:chExt cx="11118850" cy="4451350"/>
          </a:xfrm>
        </p:grpSpPr>
        <p:pic>
          <p:nvPicPr>
            <p:cNvPr id="13" name="object 13"/>
            <p:cNvPicPr/>
            <p:nvPr/>
          </p:nvPicPr>
          <p:blipFill>
            <a:blip r:embed="rId5" cstate="print"/>
            <a:stretch>
              <a:fillRect/>
            </a:stretch>
          </p:blipFill>
          <p:spPr>
            <a:xfrm>
              <a:off x="7307580" y="1347216"/>
              <a:ext cx="4451602" cy="4431791"/>
            </a:xfrm>
            <a:prstGeom prst="rect">
              <a:avLst/>
            </a:prstGeom>
          </p:spPr>
        </p:pic>
        <p:sp>
          <p:nvSpPr>
            <p:cNvPr id="14" name="object 14"/>
            <p:cNvSpPr/>
            <p:nvPr/>
          </p:nvSpPr>
          <p:spPr>
            <a:xfrm>
              <a:off x="7302817" y="1342453"/>
              <a:ext cx="4461510" cy="4441825"/>
            </a:xfrm>
            <a:custGeom>
              <a:avLst/>
              <a:gdLst/>
              <a:ahLst/>
              <a:cxnLst/>
              <a:rect l="l" t="t" r="r" b="b"/>
              <a:pathLst>
                <a:path w="4461509" h="4441825">
                  <a:moveTo>
                    <a:pt x="0" y="0"/>
                  </a:moveTo>
                  <a:lnTo>
                    <a:pt x="4461129" y="0"/>
                  </a:lnTo>
                  <a:lnTo>
                    <a:pt x="4461129" y="4441317"/>
                  </a:lnTo>
                  <a:lnTo>
                    <a:pt x="0" y="4441317"/>
                  </a:lnTo>
                  <a:lnTo>
                    <a:pt x="0" y="0"/>
                  </a:lnTo>
                  <a:close/>
                </a:path>
              </a:pathLst>
            </a:custGeom>
            <a:ln w="9525">
              <a:solidFill>
                <a:srgbClr val="D9D9D9"/>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659892" y="1912620"/>
              <a:ext cx="5312663" cy="1284731"/>
            </a:xfrm>
            <a:prstGeom prst="rect">
              <a:avLst/>
            </a:prstGeom>
          </p:spPr>
        </p:pic>
        <p:sp>
          <p:nvSpPr>
            <p:cNvPr id="16" name="object 16"/>
            <p:cNvSpPr/>
            <p:nvPr/>
          </p:nvSpPr>
          <p:spPr>
            <a:xfrm>
              <a:off x="655129" y="1907857"/>
              <a:ext cx="5322570" cy="1294765"/>
            </a:xfrm>
            <a:custGeom>
              <a:avLst/>
              <a:gdLst/>
              <a:ahLst/>
              <a:cxnLst/>
              <a:rect l="l" t="t" r="r" b="b"/>
              <a:pathLst>
                <a:path w="5322570" h="1294764">
                  <a:moveTo>
                    <a:pt x="0" y="0"/>
                  </a:moveTo>
                  <a:lnTo>
                    <a:pt x="5322189" y="0"/>
                  </a:lnTo>
                  <a:lnTo>
                    <a:pt x="5322189" y="1294256"/>
                  </a:lnTo>
                  <a:lnTo>
                    <a:pt x="0" y="1294256"/>
                  </a:lnTo>
                  <a:lnTo>
                    <a:pt x="0" y="0"/>
                  </a:lnTo>
                  <a:close/>
                </a:path>
              </a:pathLst>
            </a:custGeom>
            <a:ln w="9525">
              <a:solidFill>
                <a:srgbClr val="D9D9D9"/>
              </a:solidFill>
            </a:ln>
          </p:spPr>
          <p:txBody>
            <a:bodyPr wrap="square" lIns="0" tIns="0" rIns="0" bIns="0" rtlCol="0"/>
            <a:lstStyle/>
            <a:p>
              <a:endParaRPr/>
            </a:p>
          </p:txBody>
        </p:sp>
      </p:grpSp>
      <p:sp>
        <p:nvSpPr>
          <p:cNvPr id="17" name="object 17"/>
          <p:cNvSpPr txBox="1"/>
          <p:nvPr/>
        </p:nvSpPr>
        <p:spPr>
          <a:xfrm>
            <a:off x="426643" y="3818525"/>
            <a:ext cx="6492240" cy="95504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Calibri"/>
                <a:cs typeface="Calibri"/>
              </a:rPr>
              <a:t>Clicking</a:t>
            </a:r>
            <a:r>
              <a:rPr sz="1400" spc="-25" dirty="0">
                <a:latin typeface="Calibri"/>
                <a:cs typeface="Calibri"/>
              </a:rPr>
              <a:t> </a:t>
            </a: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More</a:t>
            </a:r>
            <a:r>
              <a:rPr sz="1400" b="1" spc="-55" dirty="0">
                <a:solidFill>
                  <a:srgbClr val="00609B"/>
                </a:solidFill>
                <a:latin typeface="Calibri"/>
                <a:cs typeface="Calibri"/>
              </a:rPr>
              <a:t> </a:t>
            </a:r>
            <a:r>
              <a:rPr sz="1400" b="1" dirty="0">
                <a:solidFill>
                  <a:srgbClr val="00609B"/>
                </a:solidFill>
                <a:latin typeface="Calibri"/>
                <a:cs typeface="Calibri"/>
              </a:rPr>
              <a:t>Like</a:t>
            </a:r>
            <a:r>
              <a:rPr sz="1400" b="1" spc="-50" dirty="0">
                <a:solidFill>
                  <a:srgbClr val="00609B"/>
                </a:solidFill>
                <a:latin typeface="Calibri"/>
                <a:cs typeface="Calibri"/>
              </a:rPr>
              <a:t> </a:t>
            </a:r>
            <a:r>
              <a:rPr sz="1400" b="1" dirty="0">
                <a:solidFill>
                  <a:srgbClr val="00609B"/>
                </a:solidFill>
                <a:latin typeface="Calibri"/>
                <a:cs typeface="Calibri"/>
              </a:rPr>
              <a:t>This</a:t>
            </a:r>
            <a:r>
              <a:rPr sz="1400" b="1" spc="-45" dirty="0">
                <a:solidFill>
                  <a:srgbClr val="00609B"/>
                </a:solidFill>
                <a:latin typeface="Calibri"/>
                <a:cs typeface="Calibri"/>
              </a:rPr>
              <a:t> </a:t>
            </a:r>
            <a:r>
              <a:rPr sz="1400" dirty="0">
                <a:latin typeface="Calibri"/>
                <a:cs typeface="Calibri"/>
              </a:rPr>
              <a:t>button</a:t>
            </a:r>
            <a:r>
              <a:rPr sz="1400" spc="-25" dirty="0">
                <a:latin typeface="Calibri"/>
                <a:cs typeface="Calibri"/>
              </a:rPr>
              <a:t> </a:t>
            </a:r>
            <a:r>
              <a:rPr sz="1400" dirty="0">
                <a:latin typeface="Calibri"/>
                <a:cs typeface="Calibri"/>
              </a:rPr>
              <a:t>replaces</a:t>
            </a:r>
            <a:r>
              <a:rPr sz="1400" spc="-2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search</a:t>
            </a:r>
            <a:r>
              <a:rPr sz="1400" spc="-50" dirty="0">
                <a:latin typeface="Calibri"/>
                <a:cs typeface="Calibri"/>
              </a:rPr>
              <a:t> </a:t>
            </a:r>
            <a:r>
              <a:rPr sz="1400" dirty="0">
                <a:latin typeface="Calibri"/>
                <a:cs typeface="Calibri"/>
              </a:rPr>
              <a:t>query</a:t>
            </a:r>
            <a:r>
              <a:rPr sz="1400" spc="-20" dirty="0">
                <a:latin typeface="Calibri"/>
                <a:cs typeface="Calibri"/>
              </a:rPr>
              <a:t> </a:t>
            </a:r>
            <a:r>
              <a:rPr sz="1400" dirty="0">
                <a:latin typeface="Calibri"/>
                <a:cs typeface="Calibri"/>
              </a:rPr>
              <a:t>based</a:t>
            </a:r>
            <a:r>
              <a:rPr sz="1400" spc="-25" dirty="0">
                <a:latin typeface="Calibri"/>
                <a:cs typeface="Calibri"/>
              </a:rPr>
              <a:t> </a:t>
            </a:r>
            <a:r>
              <a:rPr sz="1400" dirty="0">
                <a:latin typeface="Calibri"/>
                <a:cs typeface="Calibri"/>
              </a:rPr>
              <a:t>on</a:t>
            </a:r>
            <a:r>
              <a:rPr sz="1400" spc="-60" dirty="0">
                <a:latin typeface="Calibri"/>
                <a:cs typeface="Calibri"/>
              </a:rPr>
              <a:t> </a:t>
            </a:r>
            <a:r>
              <a:rPr sz="1400" dirty="0">
                <a:latin typeface="Calibri"/>
                <a:cs typeface="Calibri"/>
              </a:rPr>
              <a:t>elements</a:t>
            </a:r>
            <a:r>
              <a:rPr sz="1400" spc="-15" dirty="0">
                <a:latin typeface="Calibri"/>
                <a:cs typeface="Calibri"/>
              </a:rPr>
              <a:t> </a:t>
            </a:r>
            <a:r>
              <a:rPr sz="1400" dirty="0">
                <a:latin typeface="Calibri"/>
                <a:cs typeface="Calibri"/>
              </a:rPr>
              <a:t>from</a:t>
            </a:r>
            <a:r>
              <a:rPr sz="1400" spc="-65" dirty="0">
                <a:latin typeface="Calibri"/>
                <a:cs typeface="Calibri"/>
              </a:rPr>
              <a:t> </a:t>
            </a:r>
            <a:r>
              <a:rPr sz="1400" spc="-25" dirty="0">
                <a:latin typeface="Calibri"/>
                <a:cs typeface="Calibri"/>
              </a:rPr>
              <a:t>the </a:t>
            </a:r>
            <a:r>
              <a:rPr sz="1400" dirty="0">
                <a:latin typeface="Calibri"/>
                <a:cs typeface="Calibri"/>
              </a:rPr>
              <a:t>selected</a:t>
            </a:r>
            <a:r>
              <a:rPr sz="1400" spc="-20" dirty="0">
                <a:latin typeface="Calibri"/>
                <a:cs typeface="Calibri"/>
              </a:rPr>
              <a:t> </a:t>
            </a:r>
            <a:r>
              <a:rPr sz="1400" dirty="0">
                <a:latin typeface="Calibri"/>
                <a:cs typeface="Calibri"/>
              </a:rPr>
              <a:t>record</a:t>
            </a:r>
            <a:r>
              <a:rPr sz="1400" spc="-45" dirty="0">
                <a:latin typeface="Calibri"/>
                <a:cs typeface="Calibri"/>
              </a:rPr>
              <a:t> </a:t>
            </a:r>
            <a:r>
              <a:rPr sz="1400" dirty="0">
                <a:latin typeface="Calibri"/>
                <a:cs typeface="Calibri"/>
              </a:rPr>
              <a:t>and</a:t>
            </a:r>
            <a:r>
              <a:rPr sz="1400" spc="-20" dirty="0">
                <a:latin typeface="Calibri"/>
                <a:cs typeface="Calibri"/>
              </a:rPr>
              <a:t> </a:t>
            </a:r>
            <a:r>
              <a:rPr sz="1400" spc="-10" dirty="0">
                <a:latin typeface="Calibri"/>
                <a:cs typeface="Calibri"/>
              </a:rPr>
              <a:t>automatically </a:t>
            </a:r>
            <a:r>
              <a:rPr sz="1400" dirty="0">
                <a:latin typeface="Calibri"/>
                <a:cs typeface="Calibri"/>
              </a:rPr>
              <a:t>generates a</a:t>
            </a:r>
            <a:r>
              <a:rPr sz="1400" spc="-30" dirty="0">
                <a:latin typeface="Calibri"/>
                <a:cs typeface="Calibri"/>
              </a:rPr>
              <a:t> </a:t>
            </a:r>
            <a:r>
              <a:rPr sz="1400" dirty="0">
                <a:latin typeface="Calibri"/>
                <a:cs typeface="Calibri"/>
              </a:rPr>
              <a:t>new</a:t>
            </a:r>
            <a:r>
              <a:rPr sz="1400" spc="-30"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result</a:t>
            </a:r>
            <a:r>
              <a:rPr sz="1400" spc="-20" dirty="0">
                <a:latin typeface="Calibri"/>
                <a:cs typeface="Calibri"/>
              </a:rPr>
              <a:t> </a:t>
            </a:r>
            <a:r>
              <a:rPr sz="1400" dirty="0">
                <a:latin typeface="Calibri"/>
                <a:cs typeface="Calibri"/>
              </a:rPr>
              <a:t>list</a:t>
            </a:r>
            <a:r>
              <a:rPr sz="1400" spc="-40"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on-</a:t>
            </a:r>
            <a:r>
              <a:rPr sz="1400" dirty="0">
                <a:latin typeface="Calibri"/>
                <a:cs typeface="Calibri"/>
              </a:rPr>
              <a:t>target</a:t>
            </a:r>
            <a:r>
              <a:rPr sz="1400" spc="-20" dirty="0">
                <a:latin typeface="Calibri"/>
                <a:cs typeface="Calibri"/>
              </a:rPr>
              <a:t> </a:t>
            </a:r>
            <a:r>
              <a:rPr sz="1400" spc="-10" dirty="0">
                <a:latin typeface="Calibri"/>
                <a:cs typeface="Calibri"/>
              </a:rPr>
              <a:t>items.</a:t>
            </a:r>
            <a:endParaRPr sz="1400">
              <a:latin typeface="Calibri"/>
              <a:cs typeface="Calibri"/>
            </a:endParaRPr>
          </a:p>
          <a:p>
            <a:pPr marL="12700" marR="554990">
              <a:lnSpc>
                <a:spcPct val="100000"/>
              </a:lnSpc>
              <a:spcBef>
                <a:spcPts val="595"/>
              </a:spcBef>
            </a:pPr>
            <a:r>
              <a:rPr sz="1400" dirty="0">
                <a:latin typeface="Calibri"/>
                <a:cs typeface="Calibri"/>
              </a:rPr>
              <a:t>Each</a:t>
            </a:r>
            <a:r>
              <a:rPr sz="1400" spc="-30" dirty="0">
                <a:latin typeface="Calibri"/>
                <a:cs typeface="Calibri"/>
              </a:rPr>
              <a:t> </a:t>
            </a:r>
            <a:r>
              <a:rPr sz="1400" dirty="0">
                <a:latin typeface="Calibri"/>
                <a:cs typeface="Calibri"/>
              </a:rPr>
              <a:t>result</a:t>
            </a:r>
            <a:r>
              <a:rPr sz="1400" spc="-20" dirty="0">
                <a:latin typeface="Calibri"/>
                <a:cs typeface="Calibri"/>
              </a:rPr>
              <a:t> </a:t>
            </a:r>
            <a:r>
              <a:rPr sz="1400" dirty="0">
                <a:latin typeface="Calibri"/>
                <a:cs typeface="Calibri"/>
              </a:rPr>
              <a:t>listed</a:t>
            </a:r>
            <a:r>
              <a:rPr sz="1400" spc="-25" dirty="0">
                <a:latin typeface="Calibri"/>
                <a:cs typeface="Calibri"/>
              </a:rPr>
              <a:t> </a:t>
            </a:r>
            <a:r>
              <a:rPr sz="1400" dirty="0">
                <a:latin typeface="Calibri"/>
                <a:cs typeface="Calibri"/>
              </a:rPr>
              <a:t>after</a:t>
            </a:r>
            <a:r>
              <a:rPr sz="1400" spc="-1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original</a:t>
            </a:r>
            <a:r>
              <a:rPr sz="1400" spc="-30" dirty="0">
                <a:latin typeface="Calibri"/>
                <a:cs typeface="Calibri"/>
              </a:rPr>
              <a:t> </a:t>
            </a:r>
            <a:r>
              <a:rPr sz="1400" dirty="0">
                <a:latin typeface="Calibri"/>
                <a:cs typeface="Calibri"/>
              </a:rPr>
              <a:t>record</a:t>
            </a:r>
            <a:r>
              <a:rPr sz="1400" spc="-40" dirty="0">
                <a:latin typeface="Calibri"/>
                <a:cs typeface="Calibri"/>
              </a:rPr>
              <a:t> </a:t>
            </a:r>
            <a:r>
              <a:rPr sz="1400" dirty="0">
                <a:latin typeface="Calibri"/>
                <a:cs typeface="Calibri"/>
              </a:rPr>
              <a:t>shows</a:t>
            </a:r>
            <a:r>
              <a:rPr sz="1400" spc="-40" dirty="0">
                <a:latin typeface="Calibri"/>
                <a:cs typeface="Calibri"/>
              </a:rPr>
              <a:t> </a:t>
            </a:r>
            <a:r>
              <a:rPr sz="1400" dirty="0">
                <a:latin typeface="Calibri"/>
                <a:cs typeface="Calibri"/>
              </a:rPr>
              <a:t>its</a:t>
            </a:r>
            <a:r>
              <a:rPr sz="1400" spc="-30" dirty="0">
                <a:latin typeface="Calibri"/>
                <a:cs typeface="Calibri"/>
              </a:rPr>
              <a:t> </a:t>
            </a:r>
            <a:r>
              <a:rPr sz="1400" b="1" dirty="0">
                <a:solidFill>
                  <a:srgbClr val="00609B"/>
                </a:solidFill>
                <a:latin typeface="Calibri"/>
                <a:cs typeface="Calibri"/>
              </a:rPr>
              <a:t>Likeness</a:t>
            </a:r>
            <a:r>
              <a:rPr sz="1400" b="1" spc="-40" dirty="0">
                <a:solidFill>
                  <a:srgbClr val="00609B"/>
                </a:solidFill>
                <a:latin typeface="Calibri"/>
                <a:cs typeface="Calibri"/>
              </a:rPr>
              <a:t> </a:t>
            </a:r>
            <a:r>
              <a:rPr sz="1400" b="1" spc="-10" dirty="0">
                <a:solidFill>
                  <a:srgbClr val="00609B"/>
                </a:solidFill>
                <a:latin typeface="Calibri"/>
                <a:cs typeface="Calibri"/>
              </a:rPr>
              <a:t>Score—</a:t>
            </a:r>
            <a:r>
              <a:rPr sz="1400" dirty="0">
                <a:latin typeface="Calibri"/>
                <a:cs typeface="Calibri"/>
              </a:rPr>
              <a:t>a</a:t>
            </a:r>
            <a:r>
              <a:rPr sz="1400" spc="-50" dirty="0">
                <a:latin typeface="Calibri"/>
                <a:cs typeface="Calibri"/>
              </a:rPr>
              <a:t> </a:t>
            </a:r>
            <a:r>
              <a:rPr sz="1400" spc="-10" dirty="0">
                <a:latin typeface="Calibri"/>
                <a:cs typeface="Calibri"/>
              </a:rPr>
              <a:t>percentage </a:t>
            </a:r>
            <a:r>
              <a:rPr sz="1400" dirty="0">
                <a:latin typeface="Calibri"/>
                <a:cs typeface="Calibri"/>
              </a:rPr>
              <a:t>ranking</a:t>
            </a:r>
            <a:r>
              <a:rPr sz="1400" spc="-35" dirty="0">
                <a:latin typeface="Calibri"/>
                <a:cs typeface="Calibri"/>
              </a:rPr>
              <a:t> </a:t>
            </a:r>
            <a:r>
              <a:rPr sz="1400" dirty="0">
                <a:latin typeface="Calibri"/>
                <a:cs typeface="Calibri"/>
              </a:rPr>
              <a:t>that</a:t>
            </a:r>
            <a:r>
              <a:rPr sz="1400" spc="-20" dirty="0">
                <a:latin typeface="Calibri"/>
                <a:cs typeface="Calibri"/>
              </a:rPr>
              <a:t> </a:t>
            </a:r>
            <a:r>
              <a:rPr sz="1400" dirty="0">
                <a:latin typeface="Calibri"/>
                <a:cs typeface="Calibri"/>
              </a:rPr>
              <a:t>indicates</a:t>
            </a:r>
            <a:r>
              <a:rPr sz="1400" spc="-15" dirty="0">
                <a:latin typeface="Calibri"/>
                <a:cs typeface="Calibri"/>
              </a:rPr>
              <a:t> </a:t>
            </a:r>
            <a:r>
              <a:rPr sz="1400" dirty="0">
                <a:latin typeface="Calibri"/>
                <a:cs typeface="Calibri"/>
              </a:rPr>
              <a:t>how</a:t>
            </a:r>
            <a:r>
              <a:rPr sz="1400" spc="-40" dirty="0">
                <a:latin typeface="Calibri"/>
                <a:cs typeface="Calibri"/>
              </a:rPr>
              <a:t> </a:t>
            </a:r>
            <a:r>
              <a:rPr sz="1400" dirty="0">
                <a:latin typeface="Calibri"/>
                <a:cs typeface="Calibri"/>
              </a:rPr>
              <a:t>similar</a:t>
            </a:r>
            <a:r>
              <a:rPr sz="1400" spc="-50" dirty="0">
                <a:latin typeface="Calibri"/>
                <a:cs typeface="Calibri"/>
              </a:rPr>
              <a:t> </a:t>
            </a:r>
            <a:r>
              <a:rPr sz="1400" dirty="0">
                <a:latin typeface="Calibri"/>
                <a:cs typeface="Calibri"/>
              </a:rPr>
              <a:t>each</a:t>
            </a:r>
            <a:r>
              <a:rPr sz="1400" spc="-35" dirty="0">
                <a:latin typeface="Calibri"/>
                <a:cs typeface="Calibri"/>
              </a:rPr>
              <a:t> </a:t>
            </a:r>
            <a:r>
              <a:rPr sz="1400" dirty="0">
                <a:latin typeface="Calibri"/>
                <a:cs typeface="Calibri"/>
              </a:rPr>
              <a:t>document</a:t>
            </a:r>
            <a:r>
              <a:rPr sz="1400" spc="-20" dirty="0">
                <a:latin typeface="Calibri"/>
                <a:cs typeface="Calibri"/>
              </a:rPr>
              <a:t> </a:t>
            </a:r>
            <a:r>
              <a:rPr sz="1400" dirty="0">
                <a:latin typeface="Calibri"/>
                <a:cs typeface="Calibri"/>
              </a:rPr>
              <a:t>is</a:t>
            </a:r>
            <a:r>
              <a:rPr sz="1400" spc="-40"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original.</a:t>
            </a:r>
            <a:endParaRPr sz="1400">
              <a:latin typeface="Calibri"/>
              <a:cs typeface="Calibri"/>
            </a:endParaRPr>
          </a:p>
        </p:txBody>
      </p:sp>
      <p:grpSp>
        <p:nvGrpSpPr>
          <p:cNvPr id="18" name="object 18"/>
          <p:cNvGrpSpPr/>
          <p:nvPr/>
        </p:nvGrpSpPr>
        <p:grpSpPr>
          <a:xfrm>
            <a:off x="6726173" y="4528563"/>
            <a:ext cx="4527550" cy="76200"/>
            <a:chOff x="6726173" y="4528563"/>
            <a:chExt cx="4527550" cy="76200"/>
          </a:xfrm>
        </p:grpSpPr>
        <p:sp>
          <p:nvSpPr>
            <p:cNvPr id="19" name="object 19"/>
            <p:cNvSpPr/>
            <p:nvPr/>
          </p:nvSpPr>
          <p:spPr>
            <a:xfrm>
              <a:off x="6726173" y="4566666"/>
              <a:ext cx="4464050" cy="0"/>
            </a:xfrm>
            <a:custGeom>
              <a:avLst/>
              <a:gdLst/>
              <a:ahLst/>
              <a:cxnLst/>
              <a:rect l="l" t="t" r="r" b="b"/>
              <a:pathLst>
                <a:path w="4464050">
                  <a:moveTo>
                    <a:pt x="0" y="0"/>
                  </a:moveTo>
                  <a:lnTo>
                    <a:pt x="4463440" y="0"/>
                  </a:lnTo>
                </a:path>
              </a:pathLst>
            </a:custGeom>
            <a:ln w="19050">
              <a:solidFill>
                <a:srgbClr val="009CA6"/>
              </a:solidFill>
            </a:ln>
          </p:spPr>
          <p:txBody>
            <a:bodyPr wrap="square" lIns="0" tIns="0" rIns="0" bIns="0" rtlCol="0"/>
            <a:lstStyle/>
            <a:p>
              <a:endParaRPr/>
            </a:p>
          </p:txBody>
        </p:sp>
        <p:sp>
          <p:nvSpPr>
            <p:cNvPr id="20" name="object 20"/>
            <p:cNvSpPr/>
            <p:nvPr/>
          </p:nvSpPr>
          <p:spPr>
            <a:xfrm>
              <a:off x="11176911" y="4528563"/>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16</a:t>
            </a:fld>
            <a:endParaRPr spc="-25" dirty="0"/>
          </a:p>
        </p:txBody>
      </p:sp>
      <p:sp>
        <p:nvSpPr>
          <p:cNvPr id="23" name="object 19">
            <a:extLst>
              <a:ext uri="{FF2B5EF4-FFF2-40B4-BE49-F238E27FC236}">
                <a16:creationId xmlns:a16="http://schemas.microsoft.com/office/drawing/2014/main" id="{E2210FC9-1B0F-4B21-ACE4-689CBB728D63}"/>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557015"/>
            <a:ext cx="12192000" cy="3301365"/>
            <a:chOff x="0" y="3557015"/>
            <a:chExt cx="12192000" cy="3301365"/>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3557015"/>
              <a:ext cx="12192000" cy="2612390"/>
            </a:xfrm>
            <a:custGeom>
              <a:avLst/>
              <a:gdLst/>
              <a:ahLst/>
              <a:cxnLst/>
              <a:rect l="l" t="t" r="r" b="b"/>
              <a:pathLst>
                <a:path w="12192000" h="2612390">
                  <a:moveTo>
                    <a:pt x="12192000" y="0"/>
                  </a:moveTo>
                  <a:lnTo>
                    <a:pt x="0" y="0"/>
                  </a:lnTo>
                  <a:lnTo>
                    <a:pt x="0" y="2612136"/>
                  </a:lnTo>
                  <a:lnTo>
                    <a:pt x="12192000" y="2612136"/>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12293" rIns="0" bIns="0" rtlCol="0">
            <a:spAutoFit/>
          </a:bodyPr>
          <a:lstStyle/>
          <a:p>
            <a:pPr marL="6350">
              <a:lnSpc>
                <a:spcPct val="100000"/>
              </a:lnSpc>
              <a:spcBef>
                <a:spcPts val="105"/>
              </a:spcBef>
            </a:pPr>
            <a:r>
              <a:rPr dirty="0"/>
              <a:t>What</a:t>
            </a:r>
            <a:r>
              <a:rPr spc="-5" dirty="0"/>
              <a:t> </a:t>
            </a:r>
            <a:r>
              <a:rPr dirty="0"/>
              <a:t>are</a:t>
            </a:r>
            <a:r>
              <a:rPr spc="5" dirty="0"/>
              <a:t> </a:t>
            </a:r>
            <a:r>
              <a:rPr spc="-10" dirty="0"/>
              <a:t>Excerpts?</a:t>
            </a:r>
          </a:p>
        </p:txBody>
      </p:sp>
      <p:sp>
        <p:nvSpPr>
          <p:cNvPr id="11" name="object 11"/>
          <p:cNvSpPr txBox="1"/>
          <p:nvPr/>
        </p:nvSpPr>
        <p:spPr>
          <a:xfrm>
            <a:off x="400050" y="1140358"/>
            <a:ext cx="5097145" cy="4198620"/>
          </a:xfrm>
          <a:prstGeom prst="rect">
            <a:avLst/>
          </a:prstGeom>
        </p:spPr>
        <p:txBody>
          <a:bodyPr vert="horz" wrap="square" lIns="0" tIns="12065" rIns="0" bIns="0" rtlCol="0">
            <a:spAutoFit/>
          </a:bodyPr>
          <a:lstStyle/>
          <a:p>
            <a:pPr marL="21590" marR="887094">
              <a:lnSpc>
                <a:spcPct val="113100"/>
              </a:lnSpc>
              <a:spcBef>
                <a:spcPts val="95"/>
              </a:spcBef>
            </a:pPr>
            <a:r>
              <a:rPr sz="1400" b="1" dirty="0">
                <a:solidFill>
                  <a:srgbClr val="00609B"/>
                </a:solidFill>
                <a:latin typeface="Calibri"/>
                <a:cs typeface="Calibri"/>
              </a:rPr>
              <a:t>Excerpts</a:t>
            </a:r>
            <a:r>
              <a:rPr sz="1400" b="1" spc="-40" dirty="0">
                <a:solidFill>
                  <a:srgbClr val="00609B"/>
                </a:solidFill>
                <a:latin typeface="Calibri"/>
                <a:cs typeface="Calibri"/>
              </a:rPr>
              <a:t> </a:t>
            </a:r>
            <a:r>
              <a:rPr sz="1400" dirty="0">
                <a:latin typeface="Calibri"/>
                <a:cs typeface="Calibri"/>
              </a:rPr>
              <a:t>are</a:t>
            </a:r>
            <a:r>
              <a:rPr sz="1400" spc="-35" dirty="0">
                <a:latin typeface="Calibri"/>
                <a:cs typeface="Calibri"/>
              </a:rPr>
              <a:t> </a:t>
            </a:r>
            <a:r>
              <a:rPr sz="1400" dirty="0">
                <a:latin typeface="Calibri"/>
                <a:cs typeface="Calibri"/>
              </a:rPr>
              <a:t>brief,</a:t>
            </a:r>
            <a:r>
              <a:rPr sz="1400" spc="-30" dirty="0">
                <a:latin typeface="Calibri"/>
                <a:cs typeface="Calibri"/>
              </a:rPr>
              <a:t> </a:t>
            </a:r>
            <a:r>
              <a:rPr sz="1400" spc="-10" dirty="0">
                <a:latin typeface="Calibri"/>
                <a:cs typeface="Calibri"/>
              </a:rPr>
              <a:t>easy-to-</a:t>
            </a:r>
            <a:r>
              <a:rPr sz="1400" dirty="0">
                <a:latin typeface="Calibri"/>
                <a:cs typeface="Calibri"/>
              </a:rPr>
              <a:t>read</a:t>
            </a:r>
            <a:r>
              <a:rPr sz="1400" spc="-25" dirty="0">
                <a:latin typeface="Calibri"/>
                <a:cs typeface="Calibri"/>
              </a:rPr>
              <a:t> </a:t>
            </a:r>
            <a:r>
              <a:rPr sz="1400" dirty="0">
                <a:latin typeface="Calibri"/>
                <a:cs typeface="Calibri"/>
              </a:rPr>
              <a:t>key</a:t>
            </a:r>
            <a:r>
              <a:rPr sz="1400" spc="-25" dirty="0">
                <a:latin typeface="Calibri"/>
                <a:cs typeface="Calibri"/>
              </a:rPr>
              <a:t> </a:t>
            </a:r>
            <a:r>
              <a:rPr sz="1400" dirty="0">
                <a:latin typeface="Calibri"/>
                <a:cs typeface="Calibri"/>
              </a:rPr>
              <a:t>points</a:t>
            </a:r>
            <a:r>
              <a:rPr sz="1400" spc="-15" dirty="0">
                <a:latin typeface="Calibri"/>
                <a:cs typeface="Calibri"/>
              </a:rPr>
              <a:t> </a:t>
            </a:r>
            <a:r>
              <a:rPr sz="1400" spc="-10" dirty="0">
                <a:latin typeface="Calibri"/>
                <a:cs typeface="Calibri"/>
              </a:rPr>
              <a:t>extracted</a:t>
            </a:r>
            <a:r>
              <a:rPr sz="1400" spc="-15" dirty="0">
                <a:latin typeface="Calibri"/>
                <a:cs typeface="Calibri"/>
              </a:rPr>
              <a:t> </a:t>
            </a:r>
            <a:r>
              <a:rPr sz="1400" spc="-20" dirty="0">
                <a:latin typeface="Calibri"/>
                <a:cs typeface="Calibri"/>
              </a:rPr>
              <a:t>from </a:t>
            </a:r>
            <a:r>
              <a:rPr sz="1400" dirty="0">
                <a:latin typeface="Calibri"/>
                <a:cs typeface="Calibri"/>
              </a:rPr>
              <a:t>search</a:t>
            </a:r>
            <a:r>
              <a:rPr sz="1400" spc="-40" dirty="0">
                <a:latin typeface="Calibri"/>
                <a:cs typeface="Calibri"/>
              </a:rPr>
              <a:t> </a:t>
            </a:r>
            <a:r>
              <a:rPr sz="1400" spc="-10" dirty="0">
                <a:latin typeface="Calibri"/>
                <a:cs typeface="Calibri"/>
              </a:rPr>
              <a:t>results</a:t>
            </a:r>
            <a:r>
              <a:rPr sz="1400" spc="-15" dirty="0">
                <a:latin typeface="Calibri"/>
                <a:cs typeface="Calibri"/>
              </a:rPr>
              <a:t> </a:t>
            </a:r>
            <a:r>
              <a:rPr sz="1400" dirty="0">
                <a:latin typeface="Calibri"/>
                <a:cs typeface="Calibri"/>
              </a:rPr>
              <a:t>found</a:t>
            </a:r>
            <a:r>
              <a:rPr sz="1400" spc="-25"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IEEE</a:t>
            </a:r>
            <a:r>
              <a:rPr sz="1400" spc="-20" dirty="0">
                <a:latin typeface="Calibri"/>
                <a:cs typeface="Calibri"/>
              </a:rPr>
              <a:t> DiscoveryPoint </a:t>
            </a:r>
            <a:r>
              <a:rPr sz="1400" dirty="0">
                <a:latin typeface="Calibri"/>
                <a:cs typeface="Calibri"/>
              </a:rPr>
              <a:t>resources</a:t>
            </a:r>
            <a:r>
              <a:rPr sz="1400" spc="-35" dirty="0">
                <a:latin typeface="Calibri"/>
                <a:cs typeface="Calibri"/>
              </a:rPr>
              <a:t> </a:t>
            </a:r>
            <a:r>
              <a:rPr sz="1400" spc="-20" dirty="0">
                <a:latin typeface="Calibri"/>
                <a:cs typeface="Calibri"/>
              </a:rPr>
              <a:t>like </a:t>
            </a:r>
            <a:r>
              <a:rPr sz="1400" dirty="0">
                <a:latin typeface="Calibri"/>
                <a:cs typeface="Calibri"/>
              </a:rPr>
              <a:t>Research,</a:t>
            </a:r>
            <a:r>
              <a:rPr sz="1400" spc="-40" dirty="0">
                <a:latin typeface="Calibri"/>
                <a:cs typeface="Calibri"/>
              </a:rPr>
              <a:t> </a:t>
            </a:r>
            <a:r>
              <a:rPr sz="1400" dirty="0">
                <a:latin typeface="Calibri"/>
                <a:cs typeface="Calibri"/>
              </a:rPr>
              <a:t>Books,</a:t>
            </a:r>
            <a:r>
              <a:rPr sz="1400" spc="-70" dirty="0">
                <a:latin typeface="Calibri"/>
                <a:cs typeface="Calibri"/>
              </a:rPr>
              <a:t> </a:t>
            </a:r>
            <a:r>
              <a:rPr sz="1400" dirty="0">
                <a:latin typeface="Calibri"/>
                <a:cs typeface="Calibri"/>
              </a:rPr>
              <a:t>Standards,</a:t>
            </a:r>
            <a:r>
              <a:rPr sz="1400" spc="-40" dirty="0">
                <a:latin typeface="Calibri"/>
                <a:cs typeface="Calibri"/>
              </a:rPr>
              <a:t> </a:t>
            </a:r>
            <a:r>
              <a:rPr sz="1400" dirty="0">
                <a:latin typeface="Calibri"/>
                <a:cs typeface="Calibri"/>
              </a:rPr>
              <a:t>White</a:t>
            </a:r>
            <a:r>
              <a:rPr sz="1400" spc="-25" dirty="0">
                <a:latin typeface="Calibri"/>
                <a:cs typeface="Calibri"/>
              </a:rPr>
              <a:t> </a:t>
            </a:r>
            <a:r>
              <a:rPr sz="1400" dirty="0">
                <a:latin typeface="Calibri"/>
                <a:cs typeface="Calibri"/>
              </a:rPr>
              <a:t>Papers,</a:t>
            </a:r>
            <a:r>
              <a:rPr sz="1400" spc="-40" dirty="0">
                <a:latin typeface="Calibri"/>
                <a:cs typeface="Calibri"/>
              </a:rPr>
              <a:t> </a:t>
            </a:r>
            <a:r>
              <a:rPr sz="1400" spc="-10" dirty="0">
                <a:latin typeface="Calibri"/>
                <a:cs typeface="Calibri"/>
              </a:rPr>
              <a:t>eLearning, </a:t>
            </a:r>
            <a:r>
              <a:rPr sz="1400" dirty="0">
                <a:latin typeface="Calibri"/>
                <a:cs typeface="Calibri"/>
              </a:rPr>
              <a:t>Industry</a:t>
            </a:r>
            <a:r>
              <a:rPr sz="1400" spc="-5" dirty="0">
                <a:latin typeface="Calibri"/>
                <a:cs typeface="Calibri"/>
              </a:rPr>
              <a:t> </a:t>
            </a:r>
            <a:r>
              <a:rPr sz="1400" dirty="0">
                <a:latin typeface="Calibri"/>
                <a:cs typeface="Calibri"/>
              </a:rPr>
              <a:t>&amp;</a:t>
            </a:r>
            <a:r>
              <a:rPr sz="1400" spc="-35" dirty="0">
                <a:latin typeface="Calibri"/>
                <a:cs typeface="Calibri"/>
              </a:rPr>
              <a:t> </a:t>
            </a:r>
            <a:r>
              <a:rPr sz="1400" dirty="0">
                <a:latin typeface="Calibri"/>
                <a:cs typeface="Calibri"/>
              </a:rPr>
              <a:t>Product</a:t>
            </a:r>
            <a:r>
              <a:rPr sz="1400" spc="-20" dirty="0">
                <a:latin typeface="Calibri"/>
                <a:cs typeface="Calibri"/>
              </a:rPr>
              <a:t> </a:t>
            </a:r>
            <a:r>
              <a:rPr sz="1400" dirty="0">
                <a:latin typeface="Calibri"/>
                <a:cs typeface="Calibri"/>
              </a:rPr>
              <a:t>News,</a:t>
            </a:r>
            <a:r>
              <a:rPr sz="1400" spc="-40"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Blogs</a:t>
            </a:r>
            <a:r>
              <a:rPr sz="1400" spc="-35" dirty="0">
                <a:latin typeface="Calibri"/>
                <a:cs typeface="Calibri"/>
              </a:rPr>
              <a:t> </a:t>
            </a:r>
            <a:r>
              <a:rPr sz="1400" dirty="0">
                <a:latin typeface="Calibri"/>
                <a:cs typeface="Calibri"/>
              </a:rPr>
              <a:t>&amp;</a:t>
            </a:r>
            <a:r>
              <a:rPr sz="1400" spc="-40" dirty="0">
                <a:latin typeface="Calibri"/>
                <a:cs typeface="Calibri"/>
              </a:rPr>
              <a:t> </a:t>
            </a:r>
            <a:r>
              <a:rPr sz="1400" spc="-10" dirty="0">
                <a:latin typeface="Calibri"/>
                <a:cs typeface="Calibri"/>
              </a:rPr>
              <a:t>Commentary.</a:t>
            </a:r>
            <a:endParaRPr sz="1400">
              <a:latin typeface="Calibri"/>
              <a:cs typeface="Calibri"/>
            </a:endParaRPr>
          </a:p>
          <a:p>
            <a:pPr marL="21590" marR="805180" indent="-635">
              <a:lnSpc>
                <a:spcPct val="113100"/>
              </a:lnSpc>
              <a:spcBef>
                <a:spcPts val="1005"/>
              </a:spcBef>
            </a:pPr>
            <a:r>
              <a:rPr sz="1400" dirty="0">
                <a:latin typeface="Calibri"/>
                <a:cs typeface="Calibri"/>
              </a:rPr>
              <a:t>The</a:t>
            </a:r>
            <a:r>
              <a:rPr sz="1400" spc="-15" dirty="0">
                <a:latin typeface="Calibri"/>
                <a:cs typeface="Calibri"/>
              </a:rPr>
              <a:t> </a:t>
            </a:r>
            <a:r>
              <a:rPr sz="1400" spc="-10" dirty="0">
                <a:latin typeface="Calibri"/>
                <a:cs typeface="Calibri"/>
              </a:rPr>
              <a:t>built-</a:t>
            </a:r>
            <a:r>
              <a:rPr sz="1400" dirty="0">
                <a:latin typeface="Calibri"/>
                <a:cs typeface="Calibri"/>
              </a:rPr>
              <a:t>in</a:t>
            </a:r>
            <a:r>
              <a:rPr sz="1400" spc="-10" dirty="0">
                <a:latin typeface="Calibri"/>
                <a:cs typeface="Calibri"/>
              </a:rPr>
              <a:t> </a:t>
            </a:r>
            <a:r>
              <a:rPr sz="1400" dirty="0">
                <a:latin typeface="Calibri"/>
                <a:cs typeface="Calibri"/>
              </a:rPr>
              <a:t>tool</a:t>
            </a:r>
            <a:r>
              <a:rPr sz="1400" spc="-30" dirty="0">
                <a:latin typeface="Calibri"/>
                <a:cs typeface="Calibri"/>
              </a:rPr>
              <a:t> </a:t>
            </a:r>
            <a:r>
              <a:rPr sz="1400" dirty="0">
                <a:latin typeface="Calibri"/>
                <a:cs typeface="Calibri"/>
              </a:rPr>
              <a:t>is</a:t>
            </a:r>
            <a:r>
              <a:rPr sz="1400" spc="-20" dirty="0">
                <a:latin typeface="Calibri"/>
                <a:cs typeface="Calibri"/>
              </a:rPr>
              <a:t> </a:t>
            </a:r>
            <a:r>
              <a:rPr sz="1400" dirty="0">
                <a:latin typeface="Calibri"/>
                <a:cs typeface="Calibri"/>
              </a:rPr>
              <a:t>designed</a:t>
            </a:r>
            <a:r>
              <a:rPr sz="1400" spc="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help</a:t>
            </a:r>
            <a:r>
              <a:rPr sz="1400" spc="-15" dirty="0">
                <a:latin typeface="Calibri"/>
                <a:cs typeface="Calibri"/>
              </a:rPr>
              <a:t> </a:t>
            </a:r>
            <a:r>
              <a:rPr sz="1400" dirty="0">
                <a:latin typeface="Calibri"/>
                <a:cs typeface="Calibri"/>
              </a:rPr>
              <a:t>you</a:t>
            </a:r>
            <a:r>
              <a:rPr sz="1400" spc="-30" dirty="0">
                <a:latin typeface="Calibri"/>
                <a:cs typeface="Calibri"/>
              </a:rPr>
              <a:t> </a:t>
            </a:r>
            <a:r>
              <a:rPr sz="1400" dirty="0">
                <a:latin typeface="Calibri"/>
                <a:cs typeface="Calibri"/>
              </a:rPr>
              <a:t>work</a:t>
            </a:r>
            <a:r>
              <a:rPr sz="1400" spc="-40" dirty="0">
                <a:latin typeface="Calibri"/>
                <a:cs typeface="Calibri"/>
              </a:rPr>
              <a:t> </a:t>
            </a:r>
            <a:r>
              <a:rPr sz="1400" spc="-10" dirty="0">
                <a:latin typeface="Calibri"/>
                <a:cs typeface="Calibri"/>
              </a:rPr>
              <a:t>through </a:t>
            </a:r>
            <a:r>
              <a:rPr sz="1400" dirty="0">
                <a:latin typeface="Calibri"/>
                <a:cs typeface="Calibri"/>
              </a:rPr>
              <a:t>projects</a:t>
            </a:r>
            <a:r>
              <a:rPr sz="1400" spc="-25"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less</a:t>
            </a:r>
            <a:r>
              <a:rPr sz="1400" spc="-25" dirty="0">
                <a:latin typeface="Calibri"/>
                <a:cs typeface="Calibri"/>
              </a:rPr>
              <a:t> </a:t>
            </a:r>
            <a:r>
              <a:rPr sz="1400" dirty="0">
                <a:latin typeface="Calibri"/>
                <a:cs typeface="Calibri"/>
              </a:rPr>
              <a:t>time</a:t>
            </a:r>
            <a:r>
              <a:rPr sz="1400" spc="-15" dirty="0">
                <a:latin typeface="Calibri"/>
                <a:cs typeface="Calibri"/>
              </a:rPr>
              <a:t> </a:t>
            </a:r>
            <a:r>
              <a:rPr sz="1400" dirty="0">
                <a:latin typeface="Calibri"/>
                <a:cs typeface="Calibri"/>
              </a:rPr>
              <a:t>by</a:t>
            </a:r>
            <a:r>
              <a:rPr sz="1400" spc="-15" dirty="0">
                <a:latin typeface="Calibri"/>
                <a:cs typeface="Calibri"/>
              </a:rPr>
              <a:t> </a:t>
            </a:r>
            <a:r>
              <a:rPr sz="1400" spc="-10" dirty="0">
                <a:latin typeface="Calibri"/>
                <a:cs typeface="Calibri"/>
              </a:rPr>
              <a:t>pinpointing</a:t>
            </a:r>
            <a:r>
              <a:rPr sz="1400" spc="-5"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most</a:t>
            </a:r>
            <a:r>
              <a:rPr sz="1400" spc="-35" dirty="0">
                <a:latin typeface="Calibri"/>
                <a:cs typeface="Calibri"/>
              </a:rPr>
              <a:t> </a:t>
            </a:r>
            <a:r>
              <a:rPr sz="1400" spc="-10" dirty="0">
                <a:latin typeface="Calibri"/>
                <a:cs typeface="Calibri"/>
              </a:rPr>
              <a:t>relevant </a:t>
            </a:r>
            <a:r>
              <a:rPr sz="1400" dirty="0">
                <a:latin typeface="Calibri"/>
                <a:cs typeface="Calibri"/>
              </a:rPr>
              <a:t>information</a:t>
            </a:r>
            <a:r>
              <a:rPr sz="1400" spc="-60" dirty="0">
                <a:latin typeface="Calibri"/>
                <a:cs typeface="Calibri"/>
              </a:rPr>
              <a:t> </a:t>
            </a:r>
            <a:r>
              <a:rPr sz="1400" dirty="0">
                <a:latin typeface="Calibri"/>
                <a:cs typeface="Calibri"/>
              </a:rPr>
              <a:t>contained</a:t>
            </a:r>
            <a:r>
              <a:rPr sz="1400" spc="-35" dirty="0">
                <a:latin typeface="Calibri"/>
                <a:cs typeface="Calibri"/>
              </a:rPr>
              <a:t> </a:t>
            </a:r>
            <a:r>
              <a:rPr sz="1400" dirty="0">
                <a:latin typeface="Calibri"/>
                <a:cs typeface="Calibri"/>
              </a:rPr>
              <a:t>in</a:t>
            </a:r>
            <a:r>
              <a:rPr sz="1400" spc="-55" dirty="0">
                <a:latin typeface="Calibri"/>
                <a:cs typeface="Calibri"/>
              </a:rPr>
              <a:t> </a:t>
            </a:r>
            <a:r>
              <a:rPr sz="1400" dirty="0">
                <a:latin typeface="Calibri"/>
                <a:cs typeface="Calibri"/>
              </a:rPr>
              <a:t>documents</a:t>
            </a:r>
            <a:r>
              <a:rPr sz="1400" spc="-25"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directing</a:t>
            </a:r>
            <a:r>
              <a:rPr sz="1400" spc="-30" dirty="0">
                <a:latin typeface="Calibri"/>
                <a:cs typeface="Calibri"/>
              </a:rPr>
              <a:t> </a:t>
            </a:r>
            <a:r>
              <a:rPr sz="1400" dirty="0">
                <a:latin typeface="Calibri"/>
                <a:cs typeface="Calibri"/>
              </a:rPr>
              <a:t>focus</a:t>
            </a:r>
            <a:r>
              <a:rPr sz="1400" spc="-60" dirty="0">
                <a:latin typeface="Calibri"/>
                <a:cs typeface="Calibri"/>
              </a:rPr>
              <a:t> </a:t>
            </a:r>
            <a:r>
              <a:rPr sz="1400" spc="-25" dirty="0">
                <a:latin typeface="Calibri"/>
                <a:cs typeface="Calibri"/>
              </a:rPr>
              <a:t>to </a:t>
            </a:r>
            <a:r>
              <a:rPr sz="1400" dirty="0">
                <a:latin typeface="Calibri"/>
                <a:cs typeface="Calibri"/>
              </a:rPr>
              <a:t>the</a:t>
            </a:r>
            <a:r>
              <a:rPr sz="1400" spc="-30" dirty="0">
                <a:latin typeface="Calibri"/>
                <a:cs typeface="Calibri"/>
              </a:rPr>
              <a:t> </a:t>
            </a:r>
            <a:r>
              <a:rPr sz="1400" dirty="0">
                <a:latin typeface="Calibri"/>
                <a:cs typeface="Calibri"/>
              </a:rPr>
              <a:t>materials</a:t>
            </a:r>
            <a:r>
              <a:rPr sz="1400" spc="-25" dirty="0">
                <a:latin typeface="Calibri"/>
                <a:cs typeface="Calibri"/>
              </a:rPr>
              <a:t> </a:t>
            </a:r>
            <a:r>
              <a:rPr sz="1400" dirty="0">
                <a:latin typeface="Calibri"/>
                <a:cs typeface="Calibri"/>
              </a:rPr>
              <a:t>that</a:t>
            </a:r>
            <a:r>
              <a:rPr sz="1400" spc="-25" dirty="0">
                <a:latin typeface="Calibri"/>
                <a:cs typeface="Calibri"/>
              </a:rPr>
              <a:t> </a:t>
            </a:r>
            <a:r>
              <a:rPr sz="1400" dirty="0">
                <a:latin typeface="Calibri"/>
                <a:cs typeface="Calibri"/>
              </a:rPr>
              <a:t>are</a:t>
            </a:r>
            <a:r>
              <a:rPr sz="1400" spc="-40" dirty="0">
                <a:latin typeface="Calibri"/>
                <a:cs typeface="Calibri"/>
              </a:rPr>
              <a:t> </a:t>
            </a:r>
            <a:r>
              <a:rPr sz="1400" dirty="0">
                <a:latin typeface="Calibri"/>
                <a:cs typeface="Calibri"/>
              </a:rPr>
              <a:t>most</a:t>
            </a:r>
            <a:r>
              <a:rPr sz="1400" spc="-45" dirty="0">
                <a:latin typeface="Calibri"/>
                <a:cs typeface="Calibri"/>
              </a:rPr>
              <a:t> </a:t>
            </a:r>
            <a:r>
              <a:rPr sz="1400" dirty="0">
                <a:latin typeface="Calibri"/>
                <a:cs typeface="Calibri"/>
              </a:rPr>
              <a:t>likely</a:t>
            </a:r>
            <a:r>
              <a:rPr sz="1400" spc="-30"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contain</a:t>
            </a:r>
            <a:r>
              <a:rPr sz="1400" spc="-30" dirty="0">
                <a:latin typeface="Calibri"/>
                <a:cs typeface="Calibri"/>
              </a:rPr>
              <a:t> </a:t>
            </a:r>
            <a:r>
              <a:rPr sz="1400" spc="-10" dirty="0">
                <a:latin typeface="Calibri"/>
                <a:cs typeface="Calibri"/>
              </a:rPr>
              <a:t>solutions.</a:t>
            </a:r>
            <a:endParaRPr sz="1400">
              <a:latin typeface="Calibri"/>
              <a:cs typeface="Calibri"/>
            </a:endParaRPr>
          </a:p>
          <a:p>
            <a:pPr>
              <a:lnSpc>
                <a:spcPct val="100000"/>
              </a:lnSpc>
            </a:pPr>
            <a:endParaRPr sz="1400">
              <a:latin typeface="Calibri"/>
              <a:cs typeface="Calibri"/>
            </a:endParaRPr>
          </a:p>
          <a:p>
            <a:pPr>
              <a:lnSpc>
                <a:spcPct val="100000"/>
              </a:lnSpc>
              <a:spcBef>
                <a:spcPts val="645"/>
              </a:spcBef>
            </a:pPr>
            <a:endParaRPr sz="1400">
              <a:latin typeface="Calibri"/>
              <a:cs typeface="Calibri"/>
            </a:endParaRPr>
          </a:p>
          <a:p>
            <a:pPr marL="12700">
              <a:lnSpc>
                <a:spcPct val="100000"/>
              </a:lnSpc>
            </a:pPr>
            <a:r>
              <a:rPr sz="3200" b="1" dirty="0">
                <a:latin typeface="Calibri"/>
                <a:cs typeface="Calibri"/>
              </a:rPr>
              <a:t>How</a:t>
            </a:r>
            <a:r>
              <a:rPr sz="3200" b="1" spc="-15" dirty="0">
                <a:latin typeface="Calibri"/>
                <a:cs typeface="Calibri"/>
              </a:rPr>
              <a:t> </a:t>
            </a:r>
            <a:r>
              <a:rPr sz="3200" b="1" dirty="0">
                <a:latin typeface="Calibri"/>
                <a:cs typeface="Calibri"/>
              </a:rPr>
              <a:t>do</a:t>
            </a:r>
            <a:r>
              <a:rPr sz="3200" b="1" spc="-20" dirty="0">
                <a:latin typeface="Calibri"/>
                <a:cs typeface="Calibri"/>
              </a:rPr>
              <a:t> </a:t>
            </a:r>
            <a:r>
              <a:rPr sz="3200" b="1" dirty="0">
                <a:latin typeface="Calibri"/>
                <a:cs typeface="Calibri"/>
              </a:rPr>
              <a:t>I</a:t>
            </a:r>
            <a:r>
              <a:rPr sz="3200" b="1" spc="-25" dirty="0">
                <a:latin typeface="Calibri"/>
                <a:cs typeface="Calibri"/>
              </a:rPr>
              <a:t> </a:t>
            </a:r>
            <a:r>
              <a:rPr sz="3200" b="1" dirty="0">
                <a:latin typeface="Calibri"/>
                <a:cs typeface="Calibri"/>
              </a:rPr>
              <a:t>view</a:t>
            </a:r>
            <a:r>
              <a:rPr sz="3200" b="1" spc="-35" dirty="0">
                <a:latin typeface="Calibri"/>
                <a:cs typeface="Calibri"/>
              </a:rPr>
              <a:t> </a:t>
            </a:r>
            <a:r>
              <a:rPr sz="3200" b="1" spc="-10" dirty="0">
                <a:latin typeface="Calibri"/>
                <a:cs typeface="Calibri"/>
              </a:rPr>
              <a:t>Excerpts?</a:t>
            </a:r>
            <a:endParaRPr sz="3200">
              <a:latin typeface="Calibri"/>
              <a:cs typeface="Calibri"/>
            </a:endParaRPr>
          </a:p>
          <a:p>
            <a:pPr marL="21590" marR="5080">
              <a:lnSpc>
                <a:spcPct val="113100"/>
              </a:lnSpc>
              <a:spcBef>
                <a:spcPts val="1155"/>
              </a:spcBef>
            </a:pPr>
            <a:r>
              <a:rPr sz="1400" dirty="0">
                <a:latin typeface="Calibri"/>
                <a:cs typeface="Calibri"/>
              </a:rPr>
              <a:t>In</a:t>
            </a:r>
            <a:r>
              <a:rPr sz="1400" spc="-3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right</a:t>
            </a:r>
            <a:r>
              <a:rPr sz="1400" spc="-25" dirty="0">
                <a:latin typeface="Calibri"/>
                <a:cs typeface="Calibri"/>
              </a:rPr>
              <a:t> </a:t>
            </a:r>
            <a:r>
              <a:rPr sz="1400" dirty="0">
                <a:latin typeface="Calibri"/>
                <a:cs typeface="Calibri"/>
              </a:rPr>
              <a:t>column</a:t>
            </a:r>
            <a:r>
              <a:rPr sz="1400" spc="-45"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search</a:t>
            </a:r>
            <a:r>
              <a:rPr sz="1400" spc="-45" dirty="0">
                <a:latin typeface="Calibri"/>
                <a:cs typeface="Calibri"/>
              </a:rPr>
              <a:t> </a:t>
            </a:r>
            <a:r>
              <a:rPr sz="1400" spc="-10" dirty="0">
                <a:latin typeface="Calibri"/>
                <a:cs typeface="Calibri"/>
              </a:rPr>
              <a:t>results</a:t>
            </a:r>
            <a:r>
              <a:rPr sz="1400" spc="-25" dirty="0">
                <a:latin typeface="Calibri"/>
                <a:cs typeface="Calibri"/>
              </a:rPr>
              <a:t> </a:t>
            </a:r>
            <a:r>
              <a:rPr sz="1400" dirty="0">
                <a:latin typeface="Calibri"/>
                <a:cs typeface="Calibri"/>
              </a:rPr>
              <a:t>page,</a:t>
            </a:r>
            <a:r>
              <a:rPr sz="1400" spc="-20"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will</a:t>
            </a:r>
            <a:r>
              <a:rPr sz="1400" spc="-45" dirty="0">
                <a:latin typeface="Calibri"/>
                <a:cs typeface="Calibri"/>
              </a:rPr>
              <a:t> </a:t>
            </a:r>
            <a:r>
              <a:rPr sz="1400" dirty="0">
                <a:latin typeface="Calibri"/>
                <a:cs typeface="Calibri"/>
              </a:rPr>
              <a:t>see</a:t>
            </a:r>
            <a:r>
              <a:rPr sz="1400" spc="-35" dirty="0">
                <a:latin typeface="Calibri"/>
                <a:cs typeface="Calibri"/>
              </a:rPr>
              <a:t> </a:t>
            </a:r>
            <a:r>
              <a:rPr sz="1400" dirty="0">
                <a:latin typeface="Calibri"/>
                <a:cs typeface="Calibri"/>
              </a:rPr>
              <a:t>a</a:t>
            </a:r>
            <a:r>
              <a:rPr sz="1400" spc="-40" dirty="0">
                <a:latin typeface="Calibri"/>
                <a:cs typeface="Calibri"/>
              </a:rPr>
              <a:t> </a:t>
            </a:r>
            <a:r>
              <a:rPr sz="1400" dirty="0">
                <a:latin typeface="Calibri"/>
                <a:cs typeface="Calibri"/>
              </a:rPr>
              <a:t>box</a:t>
            </a:r>
            <a:r>
              <a:rPr sz="1400" spc="-35" dirty="0">
                <a:latin typeface="Calibri"/>
                <a:cs typeface="Calibri"/>
              </a:rPr>
              <a:t> </a:t>
            </a:r>
            <a:r>
              <a:rPr sz="1400" spc="-20" dirty="0">
                <a:latin typeface="Calibri"/>
                <a:cs typeface="Calibri"/>
              </a:rPr>
              <a:t>with </a:t>
            </a:r>
            <a:r>
              <a:rPr sz="1400" dirty="0">
                <a:latin typeface="Calibri"/>
                <a:cs typeface="Calibri"/>
              </a:rPr>
              <a:t>two</a:t>
            </a:r>
            <a:r>
              <a:rPr sz="1400" spc="-40" dirty="0">
                <a:latin typeface="Calibri"/>
                <a:cs typeface="Calibri"/>
              </a:rPr>
              <a:t> </a:t>
            </a:r>
            <a:r>
              <a:rPr sz="1400" dirty="0">
                <a:latin typeface="Calibri"/>
                <a:cs typeface="Calibri"/>
              </a:rPr>
              <a:t>tabs</a:t>
            </a:r>
            <a:r>
              <a:rPr sz="1400" spc="-5" dirty="0">
                <a:latin typeface="Calibri"/>
                <a:cs typeface="Calibri"/>
              </a:rPr>
              <a:t> </a:t>
            </a:r>
            <a:r>
              <a:rPr sz="1400" dirty="0">
                <a:latin typeface="Calibri"/>
                <a:cs typeface="Calibri"/>
              </a:rPr>
              <a:t>titled</a:t>
            </a:r>
            <a:r>
              <a:rPr sz="1400" spc="-15" dirty="0">
                <a:latin typeface="Calibri"/>
                <a:cs typeface="Calibri"/>
              </a:rPr>
              <a:t> </a:t>
            </a:r>
            <a:r>
              <a:rPr sz="1400" b="1" dirty="0">
                <a:solidFill>
                  <a:srgbClr val="00609B"/>
                </a:solidFill>
                <a:latin typeface="Calibri"/>
                <a:cs typeface="Calibri"/>
              </a:rPr>
              <a:t>Excerpts</a:t>
            </a:r>
            <a:r>
              <a:rPr sz="1400" b="1" spc="-40" dirty="0">
                <a:solidFill>
                  <a:srgbClr val="00609B"/>
                </a:solidFill>
                <a:latin typeface="Calibri"/>
                <a:cs typeface="Calibri"/>
              </a:rPr>
              <a:t> </a:t>
            </a:r>
            <a:r>
              <a:rPr sz="1400" dirty="0">
                <a:latin typeface="Calibri"/>
                <a:cs typeface="Calibri"/>
              </a:rPr>
              <a:t>and</a:t>
            </a:r>
            <a:r>
              <a:rPr sz="1400" spc="-20" dirty="0">
                <a:latin typeface="Calibri"/>
                <a:cs typeface="Calibri"/>
              </a:rPr>
              <a:t> </a:t>
            </a:r>
            <a:r>
              <a:rPr sz="1400" b="1" dirty="0">
                <a:solidFill>
                  <a:srgbClr val="00609B"/>
                </a:solidFill>
                <a:latin typeface="Calibri"/>
                <a:cs typeface="Calibri"/>
              </a:rPr>
              <a:t>Topics</a:t>
            </a:r>
            <a:r>
              <a:rPr sz="1400" dirty="0">
                <a:latin typeface="Calibri"/>
                <a:cs typeface="Calibri"/>
              </a:rPr>
              <a:t>.</a:t>
            </a:r>
            <a:r>
              <a:rPr sz="1400" spc="-50"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the</a:t>
            </a:r>
            <a:r>
              <a:rPr sz="1400" spc="-10" dirty="0">
                <a:latin typeface="Calibri"/>
                <a:cs typeface="Calibri"/>
              </a:rPr>
              <a:t> Excerpts</a:t>
            </a:r>
            <a:r>
              <a:rPr sz="1400" spc="-15" dirty="0">
                <a:latin typeface="Calibri"/>
                <a:cs typeface="Calibri"/>
              </a:rPr>
              <a:t> </a:t>
            </a:r>
            <a:r>
              <a:rPr sz="1400" dirty="0">
                <a:latin typeface="Calibri"/>
                <a:cs typeface="Calibri"/>
              </a:rPr>
              <a:t>tab</a:t>
            </a:r>
            <a:r>
              <a:rPr sz="1400" spc="-15" dirty="0">
                <a:latin typeface="Calibri"/>
                <a:cs typeface="Calibri"/>
              </a:rPr>
              <a:t> </a:t>
            </a:r>
            <a:r>
              <a:rPr sz="1400" dirty="0">
                <a:latin typeface="Calibri"/>
                <a:cs typeface="Calibri"/>
              </a:rPr>
              <a:t>to</a:t>
            </a:r>
            <a:r>
              <a:rPr sz="1400" spc="-25" dirty="0">
                <a:latin typeface="Calibri"/>
                <a:cs typeface="Calibri"/>
              </a:rPr>
              <a:t> </a:t>
            </a:r>
            <a:r>
              <a:rPr sz="1400" spc="-20" dirty="0">
                <a:latin typeface="Calibri"/>
                <a:cs typeface="Calibri"/>
              </a:rPr>
              <a:t>view </a:t>
            </a:r>
            <a:r>
              <a:rPr sz="1400" spc="-10" dirty="0">
                <a:latin typeface="Calibri"/>
                <a:cs typeface="Calibri"/>
              </a:rPr>
              <a:t>relevant</a:t>
            </a:r>
            <a:r>
              <a:rPr sz="1400" spc="-25" dirty="0">
                <a:latin typeface="Calibri"/>
                <a:cs typeface="Calibri"/>
              </a:rPr>
              <a:t> </a:t>
            </a:r>
            <a:r>
              <a:rPr sz="1400" spc="-10" dirty="0">
                <a:latin typeface="Calibri"/>
                <a:cs typeface="Calibri"/>
              </a:rPr>
              <a:t>snippets</a:t>
            </a:r>
            <a:r>
              <a:rPr sz="1400" spc="-15" dirty="0">
                <a:latin typeface="Calibri"/>
                <a:cs typeface="Calibri"/>
              </a:rPr>
              <a:t> </a:t>
            </a:r>
            <a:r>
              <a:rPr sz="1400" dirty="0">
                <a:latin typeface="Calibri"/>
                <a:cs typeface="Calibri"/>
              </a:rPr>
              <a:t>from</a:t>
            </a:r>
            <a:r>
              <a:rPr sz="1400" spc="-6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documents</a:t>
            </a:r>
            <a:r>
              <a:rPr sz="1400" spc="-25" dirty="0">
                <a:latin typeface="Calibri"/>
                <a:cs typeface="Calibri"/>
              </a:rPr>
              <a:t> </a:t>
            </a:r>
            <a:r>
              <a:rPr sz="1400" dirty="0">
                <a:latin typeface="Calibri"/>
                <a:cs typeface="Calibri"/>
              </a:rPr>
              <a:t>in</a:t>
            </a:r>
            <a:r>
              <a:rPr sz="1400" spc="-50" dirty="0">
                <a:latin typeface="Calibri"/>
                <a:cs typeface="Calibri"/>
              </a:rPr>
              <a:t> </a:t>
            </a:r>
            <a:r>
              <a:rPr sz="1400" dirty="0">
                <a:latin typeface="Calibri"/>
                <a:cs typeface="Calibri"/>
              </a:rPr>
              <a:t>your</a:t>
            </a:r>
            <a:r>
              <a:rPr sz="1400" spc="-40" dirty="0">
                <a:latin typeface="Calibri"/>
                <a:cs typeface="Calibri"/>
              </a:rPr>
              <a:t> </a:t>
            </a:r>
            <a:r>
              <a:rPr sz="1400" spc="-10" dirty="0">
                <a:latin typeface="Calibri"/>
                <a:cs typeface="Calibri"/>
              </a:rPr>
              <a:t>results</a:t>
            </a:r>
            <a:r>
              <a:rPr sz="1400" spc="-25" dirty="0">
                <a:latin typeface="Calibri"/>
                <a:cs typeface="Calibri"/>
              </a:rPr>
              <a:t> </a:t>
            </a:r>
            <a:r>
              <a:rPr sz="1400" dirty="0">
                <a:latin typeface="Calibri"/>
                <a:cs typeface="Calibri"/>
              </a:rPr>
              <a:t>set</a:t>
            </a:r>
            <a:r>
              <a:rPr sz="1400" spc="-30" dirty="0">
                <a:latin typeface="Calibri"/>
                <a:cs typeface="Calibri"/>
              </a:rPr>
              <a:t> </a:t>
            </a:r>
            <a:r>
              <a:rPr sz="1400" spc="-10" dirty="0">
                <a:latin typeface="Calibri"/>
                <a:cs typeface="Calibri"/>
              </a:rPr>
              <a:t>listed</a:t>
            </a:r>
            <a:r>
              <a:rPr sz="1400" spc="-30" dirty="0">
                <a:latin typeface="Calibri"/>
                <a:cs typeface="Calibri"/>
              </a:rPr>
              <a:t> </a:t>
            </a:r>
            <a:r>
              <a:rPr sz="1400" spc="-10" dirty="0">
                <a:latin typeface="Calibri"/>
                <a:cs typeface="Calibri"/>
              </a:rPr>
              <a:t>below </a:t>
            </a:r>
            <a:r>
              <a:rPr sz="1400" dirty="0">
                <a:latin typeface="Calibri"/>
                <a:cs typeface="Calibri"/>
              </a:rPr>
              <a:t>the</a:t>
            </a:r>
            <a:r>
              <a:rPr sz="1400" spc="-25" dirty="0">
                <a:latin typeface="Calibri"/>
                <a:cs typeface="Calibri"/>
              </a:rPr>
              <a:t> </a:t>
            </a:r>
            <a:r>
              <a:rPr sz="1400" dirty="0">
                <a:latin typeface="Calibri"/>
                <a:cs typeface="Calibri"/>
              </a:rPr>
              <a:t>tab.</a:t>
            </a:r>
            <a:r>
              <a:rPr sz="1400" spc="-20" dirty="0">
                <a:latin typeface="Calibri"/>
                <a:cs typeface="Calibri"/>
              </a:rPr>
              <a:t> </a:t>
            </a:r>
            <a:r>
              <a:rPr sz="1400" dirty="0">
                <a:latin typeface="Calibri"/>
                <a:cs typeface="Calibri"/>
              </a:rPr>
              <a:t>Click</a:t>
            </a:r>
            <a:r>
              <a:rPr sz="1400" spc="-20" dirty="0">
                <a:latin typeface="Calibri"/>
                <a:cs typeface="Calibri"/>
              </a:rPr>
              <a:t> </a:t>
            </a:r>
            <a:r>
              <a:rPr sz="1400" b="1" dirty="0">
                <a:solidFill>
                  <a:srgbClr val="00609B"/>
                </a:solidFill>
                <a:latin typeface="Calibri"/>
                <a:cs typeface="Calibri"/>
              </a:rPr>
              <a:t>VIEW</a:t>
            </a:r>
            <a:r>
              <a:rPr sz="1400" b="1" spc="-35" dirty="0">
                <a:solidFill>
                  <a:srgbClr val="00609B"/>
                </a:solidFill>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read</a:t>
            </a:r>
            <a:r>
              <a:rPr sz="1400" spc="-2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full-</a:t>
            </a:r>
            <a:r>
              <a:rPr sz="1400" dirty="0">
                <a:latin typeface="Calibri"/>
                <a:cs typeface="Calibri"/>
              </a:rPr>
              <a:t>text</a:t>
            </a:r>
            <a:r>
              <a:rPr sz="1400" spc="-25" dirty="0">
                <a:latin typeface="Calibri"/>
                <a:cs typeface="Calibri"/>
              </a:rPr>
              <a:t> </a:t>
            </a:r>
            <a:r>
              <a:rPr sz="1400" dirty="0">
                <a:latin typeface="Calibri"/>
                <a:cs typeface="Calibri"/>
              </a:rPr>
              <a:t>of</a:t>
            </a:r>
            <a:r>
              <a:rPr sz="1400" spc="-5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document.</a:t>
            </a:r>
            <a:endParaRPr sz="1400">
              <a:latin typeface="Calibri"/>
              <a:cs typeface="Calibri"/>
            </a:endParaRPr>
          </a:p>
        </p:txBody>
      </p:sp>
      <p:grpSp>
        <p:nvGrpSpPr>
          <p:cNvPr id="12" name="object 12"/>
          <p:cNvGrpSpPr/>
          <p:nvPr/>
        </p:nvGrpSpPr>
        <p:grpSpPr>
          <a:xfrm>
            <a:off x="5906261" y="3658742"/>
            <a:ext cx="4282440" cy="2409190"/>
            <a:chOff x="5906261" y="3658742"/>
            <a:chExt cx="4282440" cy="2409190"/>
          </a:xfrm>
        </p:grpSpPr>
        <p:sp>
          <p:nvSpPr>
            <p:cNvPr id="13" name="object 13"/>
            <p:cNvSpPr/>
            <p:nvPr/>
          </p:nvSpPr>
          <p:spPr>
            <a:xfrm>
              <a:off x="5906261" y="4863845"/>
              <a:ext cx="1238885" cy="0"/>
            </a:xfrm>
            <a:custGeom>
              <a:avLst/>
              <a:gdLst/>
              <a:ahLst/>
              <a:cxnLst/>
              <a:rect l="l" t="t" r="r" b="b"/>
              <a:pathLst>
                <a:path w="1238884">
                  <a:moveTo>
                    <a:pt x="0" y="0"/>
                  </a:moveTo>
                  <a:lnTo>
                    <a:pt x="1238821" y="0"/>
                  </a:lnTo>
                </a:path>
              </a:pathLst>
            </a:custGeom>
            <a:ln w="19050">
              <a:solidFill>
                <a:srgbClr val="009CA6"/>
              </a:solidFill>
            </a:ln>
          </p:spPr>
          <p:txBody>
            <a:bodyPr wrap="square" lIns="0" tIns="0" rIns="0" bIns="0" rtlCol="0"/>
            <a:lstStyle/>
            <a:p>
              <a:endParaRPr/>
            </a:p>
          </p:txBody>
        </p:sp>
        <p:sp>
          <p:nvSpPr>
            <p:cNvPr id="14" name="object 14"/>
            <p:cNvSpPr/>
            <p:nvPr/>
          </p:nvSpPr>
          <p:spPr>
            <a:xfrm>
              <a:off x="7132391" y="4825743"/>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pic>
          <p:nvPicPr>
            <p:cNvPr id="15" name="object 15"/>
            <p:cNvPicPr/>
            <p:nvPr/>
          </p:nvPicPr>
          <p:blipFill>
            <a:blip r:embed="rId5" cstate="print"/>
            <a:stretch>
              <a:fillRect/>
            </a:stretch>
          </p:blipFill>
          <p:spPr>
            <a:xfrm>
              <a:off x="7775905" y="3668276"/>
              <a:ext cx="2359763" cy="2384049"/>
            </a:xfrm>
            <a:prstGeom prst="rect">
              <a:avLst/>
            </a:prstGeom>
          </p:spPr>
        </p:pic>
        <p:sp>
          <p:nvSpPr>
            <p:cNvPr id="16" name="object 16"/>
            <p:cNvSpPr/>
            <p:nvPr/>
          </p:nvSpPr>
          <p:spPr>
            <a:xfrm>
              <a:off x="7728013" y="3663505"/>
              <a:ext cx="2455545" cy="2399665"/>
            </a:xfrm>
            <a:custGeom>
              <a:avLst/>
              <a:gdLst/>
              <a:ahLst/>
              <a:cxnLst/>
              <a:rect l="l" t="t" r="r" b="b"/>
              <a:pathLst>
                <a:path w="2455545" h="2399665">
                  <a:moveTo>
                    <a:pt x="0" y="0"/>
                  </a:moveTo>
                  <a:lnTo>
                    <a:pt x="2455545" y="0"/>
                  </a:lnTo>
                  <a:lnTo>
                    <a:pt x="2455545" y="2399156"/>
                  </a:lnTo>
                  <a:lnTo>
                    <a:pt x="0" y="2399156"/>
                  </a:lnTo>
                  <a:lnTo>
                    <a:pt x="0" y="0"/>
                  </a:lnTo>
                  <a:close/>
                </a:path>
              </a:pathLst>
            </a:custGeom>
            <a:ln w="9525">
              <a:solidFill>
                <a:srgbClr val="D9D9D9"/>
              </a:solidFill>
            </a:ln>
          </p:spPr>
          <p:txBody>
            <a:bodyPr wrap="square" lIns="0" tIns="0" rIns="0" bIns="0" rtlCol="0"/>
            <a:lstStyle/>
            <a:p>
              <a:endParaRPr/>
            </a:p>
          </p:txBody>
        </p:sp>
      </p:grpSp>
      <p:pic>
        <p:nvPicPr>
          <p:cNvPr id="17" name="object 17"/>
          <p:cNvPicPr/>
          <p:nvPr/>
        </p:nvPicPr>
        <p:blipFill>
          <a:blip r:embed="rId6" cstate="print"/>
          <a:stretch>
            <a:fillRect/>
          </a:stretch>
        </p:blipFill>
        <p:spPr>
          <a:xfrm>
            <a:off x="5312503" y="404800"/>
            <a:ext cx="6422278" cy="2873966"/>
          </a:xfrm>
          <a:prstGeom prst="rect">
            <a:avLst/>
          </a:prstGeom>
        </p:spPr>
      </p:pic>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17</a:t>
            </a:fld>
            <a:endParaRPr spc="-25" dirty="0"/>
          </a:p>
        </p:txBody>
      </p:sp>
      <p:sp>
        <p:nvSpPr>
          <p:cNvPr id="20" name="object 19">
            <a:extLst>
              <a:ext uri="{FF2B5EF4-FFF2-40B4-BE49-F238E27FC236}">
                <a16:creationId xmlns:a16="http://schemas.microsoft.com/office/drawing/2014/main" id="{259DC917-8024-51E2-4462-75DEACDBEB1E}"/>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557015"/>
            <a:ext cx="12192000" cy="3301365"/>
            <a:chOff x="0" y="3557015"/>
            <a:chExt cx="12192000" cy="3301365"/>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3557015"/>
              <a:ext cx="12192000" cy="2612390"/>
            </a:xfrm>
            <a:custGeom>
              <a:avLst/>
              <a:gdLst/>
              <a:ahLst/>
              <a:cxnLst/>
              <a:rect l="l" t="t" r="r" b="b"/>
              <a:pathLst>
                <a:path w="12192000" h="2612390">
                  <a:moveTo>
                    <a:pt x="12192000" y="0"/>
                  </a:moveTo>
                  <a:lnTo>
                    <a:pt x="0" y="0"/>
                  </a:lnTo>
                  <a:lnTo>
                    <a:pt x="0" y="2612136"/>
                  </a:lnTo>
                  <a:lnTo>
                    <a:pt x="12192000" y="2612136"/>
                  </a:lnTo>
                  <a:lnTo>
                    <a:pt x="12192000" y="0"/>
                  </a:lnTo>
                  <a:close/>
                </a:path>
              </a:pathLst>
            </a:custGeom>
            <a:solidFill>
              <a:srgbClr val="EFF6F8"/>
            </a:solidFill>
          </p:spPr>
          <p:txBody>
            <a:bodyPr wrap="square" lIns="0" tIns="0" rIns="0" bIns="0" rtlCol="0"/>
            <a:lstStyle/>
            <a:p>
              <a:endParaRPr/>
            </a:p>
          </p:txBody>
        </p:sp>
        <p:pic>
          <p:nvPicPr>
            <p:cNvPr id="10" name="object 10"/>
            <p:cNvPicPr/>
            <p:nvPr/>
          </p:nvPicPr>
          <p:blipFill>
            <a:blip r:embed="rId5" cstate="print"/>
            <a:stretch>
              <a:fillRect/>
            </a:stretch>
          </p:blipFill>
          <p:spPr>
            <a:xfrm>
              <a:off x="8199119" y="3813047"/>
              <a:ext cx="2918447" cy="2096689"/>
            </a:xfrm>
            <a:prstGeom prst="rect">
              <a:avLst/>
            </a:prstGeom>
          </p:spPr>
        </p:pic>
        <p:sp>
          <p:nvSpPr>
            <p:cNvPr id="11" name="object 11"/>
            <p:cNvSpPr/>
            <p:nvPr/>
          </p:nvSpPr>
          <p:spPr>
            <a:xfrm>
              <a:off x="8194357" y="3808285"/>
              <a:ext cx="2927985" cy="2110105"/>
            </a:xfrm>
            <a:custGeom>
              <a:avLst/>
              <a:gdLst/>
              <a:ahLst/>
              <a:cxnLst/>
              <a:rect l="l" t="t" r="r" b="b"/>
              <a:pathLst>
                <a:path w="2927984" h="2110104">
                  <a:moveTo>
                    <a:pt x="0" y="0"/>
                  </a:moveTo>
                  <a:lnTo>
                    <a:pt x="2927985" y="0"/>
                  </a:lnTo>
                  <a:lnTo>
                    <a:pt x="2927985" y="2109597"/>
                  </a:lnTo>
                  <a:lnTo>
                    <a:pt x="0" y="2109597"/>
                  </a:lnTo>
                  <a:lnTo>
                    <a:pt x="0" y="0"/>
                  </a:lnTo>
                  <a:close/>
                </a:path>
              </a:pathLst>
            </a:custGeom>
            <a:ln w="9525">
              <a:solidFill>
                <a:srgbClr val="D9D9D9"/>
              </a:solidFill>
            </a:ln>
          </p:spPr>
          <p:txBody>
            <a:bodyPr wrap="square" lIns="0" tIns="0" rIns="0" bIns="0" rtlCol="0"/>
            <a:lstStyle/>
            <a:p>
              <a:endParaRPr/>
            </a:p>
          </p:txBody>
        </p:sp>
      </p:grpSp>
      <p:sp>
        <p:nvSpPr>
          <p:cNvPr id="12" name="object 12"/>
          <p:cNvSpPr txBox="1"/>
          <p:nvPr/>
        </p:nvSpPr>
        <p:spPr>
          <a:xfrm>
            <a:off x="400050" y="3713443"/>
            <a:ext cx="5709920" cy="2021205"/>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How</a:t>
            </a:r>
            <a:r>
              <a:rPr sz="3200" b="1" spc="-35" dirty="0">
                <a:latin typeface="Calibri"/>
                <a:cs typeface="Calibri"/>
              </a:rPr>
              <a:t> </a:t>
            </a:r>
            <a:r>
              <a:rPr sz="3200" b="1" dirty="0">
                <a:latin typeface="Calibri"/>
                <a:cs typeface="Calibri"/>
              </a:rPr>
              <a:t>do</a:t>
            </a:r>
            <a:r>
              <a:rPr sz="3200" b="1" spc="-35" dirty="0">
                <a:latin typeface="Calibri"/>
                <a:cs typeface="Calibri"/>
              </a:rPr>
              <a:t> </a:t>
            </a:r>
            <a:r>
              <a:rPr sz="3200" b="1" dirty="0">
                <a:latin typeface="Calibri"/>
                <a:cs typeface="Calibri"/>
              </a:rPr>
              <a:t>I</a:t>
            </a:r>
            <a:r>
              <a:rPr sz="3200" b="1" spc="-35" dirty="0">
                <a:latin typeface="Calibri"/>
                <a:cs typeface="Calibri"/>
              </a:rPr>
              <a:t> </a:t>
            </a:r>
            <a:r>
              <a:rPr sz="3200" b="1" dirty="0">
                <a:latin typeface="Calibri"/>
                <a:cs typeface="Calibri"/>
              </a:rPr>
              <a:t>view</a:t>
            </a:r>
            <a:r>
              <a:rPr sz="3200" b="1" spc="-40" dirty="0">
                <a:latin typeface="Calibri"/>
                <a:cs typeface="Calibri"/>
              </a:rPr>
              <a:t> </a:t>
            </a:r>
            <a:r>
              <a:rPr sz="3200" b="1" spc="-10" dirty="0">
                <a:latin typeface="Calibri"/>
                <a:cs typeface="Calibri"/>
              </a:rPr>
              <a:t>Topics?</a:t>
            </a:r>
            <a:endParaRPr sz="3200">
              <a:latin typeface="Calibri"/>
              <a:cs typeface="Calibri"/>
            </a:endParaRPr>
          </a:p>
          <a:p>
            <a:pPr marL="21590" marR="5080">
              <a:lnSpc>
                <a:spcPct val="112799"/>
              </a:lnSpc>
              <a:spcBef>
                <a:spcPts val="1375"/>
              </a:spcBef>
            </a:pPr>
            <a:r>
              <a:rPr sz="1400" dirty="0">
                <a:latin typeface="Calibri"/>
                <a:cs typeface="Calibri"/>
              </a:rPr>
              <a:t>To</a:t>
            </a:r>
            <a:r>
              <a:rPr sz="1400" spc="-30" dirty="0">
                <a:latin typeface="Calibri"/>
                <a:cs typeface="Calibri"/>
              </a:rPr>
              <a:t> </a:t>
            </a:r>
            <a:r>
              <a:rPr sz="1400" dirty="0">
                <a:latin typeface="Calibri"/>
                <a:cs typeface="Calibri"/>
              </a:rPr>
              <a:t>view</a:t>
            </a:r>
            <a:r>
              <a:rPr sz="1400" spc="-25" dirty="0">
                <a:latin typeface="Calibri"/>
                <a:cs typeface="Calibri"/>
              </a:rPr>
              <a:t> </a:t>
            </a:r>
            <a:r>
              <a:rPr sz="1400" b="1" dirty="0">
                <a:solidFill>
                  <a:srgbClr val="00609B"/>
                </a:solidFill>
                <a:latin typeface="Calibri"/>
                <a:cs typeface="Calibri"/>
              </a:rPr>
              <a:t>Topics</a:t>
            </a:r>
            <a:r>
              <a:rPr sz="1400" dirty="0">
                <a:latin typeface="Calibri"/>
                <a:cs typeface="Calibri"/>
              </a:rPr>
              <a:t>,</a:t>
            </a:r>
            <a:r>
              <a:rPr sz="1400" spc="-50"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Topics</a:t>
            </a:r>
            <a:r>
              <a:rPr sz="1400" spc="-25" dirty="0">
                <a:latin typeface="Calibri"/>
                <a:cs typeface="Calibri"/>
              </a:rPr>
              <a:t> </a:t>
            </a:r>
            <a:r>
              <a:rPr sz="1400" dirty="0">
                <a:latin typeface="Calibri"/>
                <a:cs typeface="Calibri"/>
              </a:rPr>
              <a:t>tab</a:t>
            </a:r>
            <a:r>
              <a:rPr sz="1400" spc="-20"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right-</a:t>
            </a:r>
            <a:r>
              <a:rPr sz="1400" dirty="0">
                <a:latin typeface="Calibri"/>
                <a:cs typeface="Calibri"/>
              </a:rPr>
              <a:t>hand</a:t>
            </a:r>
            <a:r>
              <a:rPr sz="1400" spc="-15" dirty="0">
                <a:latin typeface="Calibri"/>
                <a:cs typeface="Calibri"/>
              </a:rPr>
              <a:t> </a:t>
            </a:r>
            <a:r>
              <a:rPr sz="1400" dirty="0">
                <a:latin typeface="Calibri"/>
                <a:cs typeface="Calibri"/>
              </a:rPr>
              <a:t>module</a:t>
            </a:r>
            <a:r>
              <a:rPr sz="1400" spc="-2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your</a:t>
            </a:r>
            <a:r>
              <a:rPr sz="1400" spc="-25" dirty="0">
                <a:latin typeface="Calibri"/>
                <a:cs typeface="Calibri"/>
              </a:rPr>
              <a:t> </a:t>
            </a:r>
            <a:r>
              <a:rPr sz="1400" spc="-10" dirty="0">
                <a:latin typeface="Calibri"/>
                <a:cs typeface="Calibri"/>
              </a:rPr>
              <a:t>search </a:t>
            </a:r>
            <a:r>
              <a:rPr sz="1400" dirty="0">
                <a:latin typeface="Calibri"/>
                <a:cs typeface="Calibri"/>
              </a:rPr>
              <a:t>results</a:t>
            </a:r>
            <a:r>
              <a:rPr sz="1400" spc="-40" dirty="0">
                <a:latin typeface="Calibri"/>
                <a:cs typeface="Calibri"/>
              </a:rPr>
              <a:t> </a:t>
            </a:r>
            <a:r>
              <a:rPr sz="1400" spc="-10" dirty="0">
                <a:latin typeface="Calibri"/>
                <a:cs typeface="Calibri"/>
              </a:rPr>
              <a:t>page.</a:t>
            </a:r>
            <a:endParaRPr sz="1400">
              <a:latin typeface="Calibri"/>
              <a:cs typeface="Calibri"/>
            </a:endParaRPr>
          </a:p>
          <a:p>
            <a:pPr marL="21590" marR="186055">
              <a:lnSpc>
                <a:spcPct val="113199"/>
              </a:lnSpc>
              <a:spcBef>
                <a:spcPts val="1000"/>
              </a:spcBef>
            </a:pPr>
            <a:r>
              <a:rPr sz="1400" dirty="0">
                <a:latin typeface="Calibri"/>
                <a:cs typeface="Calibri"/>
              </a:rPr>
              <a:t>Individual</a:t>
            </a:r>
            <a:r>
              <a:rPr sz="1400" spc="-20" dirty="0">
                <a:latin typeface="Calibri"/>
                <a:cs typeface="Calibri"/>
              </a:rPr>
              <a:t> </a:t>
            </a:r>
            <a:r>
              <a:rPr sz="1400" dirty="0">
                <a:latin typeface="Calibri"/>
                <a:cs typeface="Calibri"/>
              </a:rPr>
              <a:t>concepts</a:t>
            </a:r>
            <a:r>
              <a:rPr sz="1400" spc="-35" dirty="0">
                <a:latin typeface="Calibri"/>
                <a:cs typeface="Calibri"/>
              </a:rPr>
              <a:t> </a:t>
            </a:r>
            <a:r>
              <a:rPr sz="1400" dirty="0">
                <a:latin typeface="Calibri"/>
                <a:cs typeface="Calibri"/>
              </a:rPr>
              <a:t>are</a:t>
            </a:r>
            <a:r>
              <a:rPr sz="1400" spc="-55" dirty="0">
                <a:latin typeface="Calibri"/>
                <a:cs typeface="Calibri"/>
              </a:rPr>
              <a:t> </a:t>
            </a:r>
            <a:r>
              <a:rPr sz="1400" dirty="0">
                <a:latin typeface="Calibri"/>
                <a:cs typeface="Calibri"/>
              </a:rPr>
              <a:t>extracted</a:t>
            </a:r>
            <a:r>
              <a:rPr sz="1400" spc="-35" dirty="0">
                <a:latin typeface="Calibri"/>
                <a:cs typeface="Calibri"/>
              </a:rPr>
              <a:t> </a:t>
            </a:r>
            <a:r>
              <a:rPr sz="1400" dirty="0">
                <a:latin typeface="Calibri"/>
                <a:cs typeface="Calibri"/>
              </a:rPr>
              <a:t>from</a:t>
            </a:r>
            <a:r>
              <a:rPr sz="1400" spc="-75" dirty="0">
                <a:latin typeface="Calibri"/>
                <a:cs typeface="Calibri"/>
              </a:rPr>
              <a:t> </a:t>
            </a:r>
            <a:r>
              <a:rPr sz="1400" dirty="0">
                <a:latin typeface="Calibri"/>
                <a:cs typeface="Calibri"/>
              </a:rPr>
              <a:t>your</a:t>
            </a:r>
            <a:r>
              <a:rPr sz="1400" spc="-50" dirty="0">
                <a:latin typeface="Calibri"/>
                <a:cs typeface="Calibri"/>
              </a:rPr>
              <a:t> </a:t>
            </a:r>
            <a:r>
              <a:rPr sz="1400" dirty="0">
                <a:latin typeface="Calibri"/>
                <a:cs typeface="Calibri"/>
              </a:rPr>
              <a:t>search</a:t>
            </a:r>
            <a:r>
              <a:rPr sz="1400" spc="-45" dirty="0">
                <a:latin typeface="Calibri"/>
                <a:cs typeface="Calibri"/>
              </a:rPr>
              <a:t> </a:t>
            </a:r>
            <a:r>
              <a:rPr sz="1400" dirty="0">
                <a:latin typeface="Calibri"/>
                <a:cs typeface="Calibri"/>
              </a:rPr>
              <a:t>results</a:t>
            </a:r>
            <a:r>
              <a:rPr sz="1400" spc="-50" dirty="0">
                <a:latin typeface="Calibri"/>
                <a:cs typeface="Calibri"/>
              </a:rPr>
              <a:t> </a:t>
            </a:r>
            <a:r>
              <a:rPr sz="1400" dirty="0">
                <a:latin typeface="Calibri"/>
                <a:cs typeface="Calibri"/>
              </a:rPr>
              <a:t>documents</a:t>
            </a:r>
            <a:r>
              <a:rPr sz="1400" spc="-25" dirty="0">
                <a:latin typeface="Calibri"/>
                <a:cs typeface="Calibri"/>
              </a:rPr>
              <a:t> and </a:t>
            </a:r>
            <a:r>
              <a:rPr sz="1400" dirty="0">
                <a:latin typeface="Calibri"/>
                <a:cs typeface="Calibri"/>
              </a:rPr>
              <a:t>organized</a:t>
            </a:r>
            <a:r>
              <a:rPr sz="1400" spc="-40" dirty="0">
                <a:latin typeface="Calibri"/>
                <a:cs typeface="Calibri"/>
              </a:rPr>
              <a:t> </a:t>
            </a:r>
            <a:r>
              <a:rPr sz="1400" dirty="0">
                <a:latin typeface="Calibri"/>
                <a:cs typeface="Calibri"/>
              </a:rPr>
              <a:t>into</a:t>
            </a:r>
            <a:r>
              <a:rPr sz="1400" spc="-45" dirty="0">
                <a:latin typeface="Calibri"/>
                <a:cs typeface="Calibri"/>
              </a:rPr>
              <a:t> </a:t>
            </a:r>
            <a:r>
              <a:rPr sz="1400" dirty="0">
                <a:latin typeface="Calibri"/>
                <a:cs typeface="Calibri"/>
              </a:rPr>
              <a:t>technology</a:t>
            </a:r>
            <a:r>
              <a:rPr sz="1400" spc="-20" dirty="0">
                <a:latin typeface="Calibri"/>
                <a:cs typeface="Calibri"/>
              </a:rPr>
              <a:t> </a:t>
            </a:r>
            <a:r>
              <a:rPr sz="1400" dirty="0">
                <a:latin typeface="Calibri"/>
                <a:cs typeface="Calibri"/>
              </a:rPr>
              <a:t>and</a:t>
            </a:r>
            <a:r>
              <a:rPr sz="1400" spc="-35" dirty="0">
                <a:latin typeface="Calibri"/>
                <a:cs typeface="Calibri"/>
              </a:rPr>
              <a:t> </a:t>
            </a:r>
            <a:r>
              <a:rPr sz="1400" spc="-10" dirty="0">
                <a:latin typeface="Calibri"/>
                <a:cs typeface="Calibri"/>
              </a:rPr>
              <a:t>business-</a:t>
            </a:r>
            <a:r>
              <a:rPr sz="1400" dirty="0">
                <a:latin typeface="Calibri"/>
                <a:cs typeface="Calibri"/>
              </a:rPr>
              <a:t>related</a:t>
            </a:r>
            <a:r>
              <a:rPr sz="1400" spc="-30" dirty="0">
                <a:latin typeface="Calibri"/>
                <a:cs typeface="Calibri"/>
              </a:rPr>
              <a:t> </a:t>
            </a:r>
            <a:r>
              <a:rPr sz="1400" dirty="0">
                <a:latin typeface="Calibri"/>
                <a:cs typeface="Calibri"/>
              </a:rPr>
              <a:t>topics</a:t>
            </a:r>
            <a:r>
              <a:rPr sz="1400" spc="-30" dirty="0">
                <a:latin typeface="Calibri"/>
                <a:cs typeface="Calibri"/>
              </a:rPr>
              <a:t> </a:t>
            </a:r>
            <a:r>
              <a:rPr sz="1400" dirty="0">
                <a:latin typeface="Calibri"/>
                <a:cs typeface="Calibri"/>
              </a:rPr>
              <a:t>areas.</a:t>
            </a:r>
            <a:r>
              <a:rPr sz="1400" spc="-5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number</a:t>
            </a:r>
            <a:r>
              <a:rPr sz="1400" spc="-30" dirty="0">
                <a:latin typeface="Calibri"/>
                <a:cs typeface="Calibri"/>
              </a:rPr>
              <a:t> </a:t>
            </a:r>
            <a:r>
              <a:rPr sz="1400" spc="-25" dirty="0">
                <a:latin typeface="Calibri"/>
                <a:cs typeface="Calibri"/>
              </a:rPr>
              <a:t>of </a:t>
            </a:r>
            <a:r>
              <a:rPr sz="1400" dirty="0">
                <a:latin typeface="Calibri"/>
                <a:cs typeface="Calibri"/>
              </a:rPr>
              <a:t>results</a:t>
            </a:r>
            <a:r>
              <a:rPr sz="1400" spc="-15" dirty="0">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each</a:t>
            </a:r>
            <a:r>
              <a:rPr sz="1400" spc="-25" dirty="0">
                <a:latin typeface="Calibri"/>
                <a:cs typeface="Calibri"/>
              </a:rPr>
              <a:t> </a:t>
            </a:r>
            <a:r>
              <a:rPr sz="1400" dirty="0">
                <a:latin typeface="Calibri"/>
                <a:cs typeface="Calibri"/>
              </a:rPr>
              <a:t>topic</a:t>
            </a:r>
            <a:r>
              <a:rPr sz="1400" spc="-20" dirty="0">
                <a:latin typeface="Calibri"/>
                <a:cs typeface="Calibri"/>
              </a:rPr>
              <a:t> </a:t>
            </a:r>
            <a:r>
              <a:rPr sz="1400" dirty="0">
                <a:latin typeface="Calibri"/>
                <a:cs typeface="Calibri"/>
              </a:rPr>
              <a:t>is</a:t>
            </a:r>
            <a:r>
              <a:rPr sz="1400" spc="-30" dirty="0">
                <a:latin typeface="Calibri"/>
                <a:cs typeface="Calibri"/>
              </a:rPr>
              <a:t> </a:t>
            </a:r>
            <a:r>
              <a:rPr sz="1400" dirty="0">
                <a:latin typeface="Calibri"/>
                <a:cs typeface="Calibri"/>
              </a:rPr>
              <a:t>also</a:t>
            </a:r>
            <a:r>
              <a:rPr sz="1400" spc="-30" dirty="0">
                <a:latin typeface="Calibri"/>
                <a:cs typeface="Calibri"/>
              </a:rPr>
              <a:t> </a:t>
            </a:r>
            <a:r>
              <a:rPr sz="1400" spc="-10" dirty="0">
                <a:latin typeface="Calibri"/>
                <a:cs typeface="Calibri"/>
              </a:rPr>
              <a:t>indicated.</a:t>
            </a:r>
            <a:endParaRPr sz="1400">
              <a:latin typeface="Calibri"/>
              <a:cs typeface="Calibri"/>
            </a:endParaRPr>
          </a:p>
        </p:txBody>
      </p:sp>
      <p:sp>
        <p:nvSpPr>
          <p:cNvPr id="13" name="object 13"/>
          <p:cNvSpPr txBox="1">
            <a:spLocks noGrp="1"/>
          </p:cNvSpPr>
          <p:nvPr>
            <p:ph type="title"/>
          </p:nvPr>
        </p:nvSpPr>
        <p:spPr>
          <a:prstGeom prst="rect">
            <a:avLst/>
          </a:prstGeom>
        </p:spPr>
        <p:txBody>
          <a:bodyPr vert="horz" wrap="square" lIns="0" tIns="112396" rIns="0" bIns="0" rtlCol="0">
            <a:spAutoFit/>
          </a:bodyPr>
          <a:lstStyle/>
          <a:p>
            <a:pPr marL="6350">
              <a:lnSpc>
                <a:spcPct val="100000"/>
              </a:lnSpc>
              <a:spcBef>
                <a:spcPts val="105"/>
              </a:spcBef>
            </a:pPr>
            <a:r>
              <a:rPr dirty="0"/>
              <a:t>What</a:t>
            </a:r>
            <a:r>
              <a:rPr spc="-25" dirty="0"/>
              <a:t> </a:t>
            </a:r>
            <a:r>
              <a:rPr dirty="0"/>
              <a:t>are</a:t>
            </a:r>
            <a:r>
              <a:rPr spc="-20" dirty="0"/>
              <a:t> </a:t>
            </a:r>
            <a:r>
              <a:rPr spc="-10" dirty="0"/>
              <a:t>Topics?</a:t>
            </a:r>
          </a:p>
        </p:txBody>
      </p:sp>
      <p:sp>
        <p:nvSpPr>
          <p:cNvPr id="14" name="object 14"/>
          <p:cNvSpPr txBox="1"/>
          <p:nvPr/>
        </p:nvSpPr>
        <p:spPr>
          <a:xfrm>
            <a:off x="409014" y="1169234"/>
            <a:ext cx="4648200" cy="989965"/>
          </a:xfrm>
          <a:prstGeom prst="rect">
            <a:avLst/>
          </a:prstGeom>
        </p:spPr>
        <p:txBody>
          <a:bodyPr vert="horz" wrap="square" lIns="0" tIns="12065" rIns="0" bIns="0" rtlCol="0">
            <a:spAutoFit/>
          </a:bodyPr>
          <a:lstStyle/>
          <a:p>
            <a:pPr marL="12700" marR="5080">
              <a:lnSpc>
                <a:spcPct val="113100"/>
              </a:lnSpc>
              <a:spcBef>
                <a:spcPts val="95"/>
              </a:spcBef>
            </a:pPr>
            <a:r>
              <a:rPr sz="1400" dirty="0">
                <a:latin typeface="Calibri"/>
                <a:cs typeface="Calibri"/>
              </a:rPr>
              <a:t>The</a:t>
            </a:r>
            <a:r>
              <a:rPr sz="1400" spc="-35" dirty="0">
                <a:latin typeface="Calibri"/>
                <a:cs typeface="Calibri"/>
              </a:rPr>
              <a:t> </a:t>
            </a:r>
            <a:r>
              <a:rPr sz="1400" b="1" dirty="0">
                <a:solidFill>
                  <a:srgbClr val="00609B"/>
                </a:solidFill>
                <a:latin typeface="Calibri"/>
                <a:cs typeface="Calibri"/>
              </a:rPr>
              <a:t>Topics</a:t>
            </a:r>
            <a:r>
              <a:rPr sz="1400" b="1" spc="-60" dirty="0">
                <a:solidFill>
                  <a:srgbClr val="00609B"/>
                </a:solidFill>
                <a:latin typeface="Calibri"/>
                <a:cs typeface="Calibri"/>
              </a:rPr>
              <a:t> </a:t>
            </a:r>
            <a:r>
              <a:rPr sz="1400" dirty="0">
                <a:latin typeface="Calibri"/>
                <a:cs typeface="Calibri"/>
              </a:rPr>
              <a:t>widget</a:t>
            </a:r>
            <a:r>
              <a:rPr sz="1400" spc="-25" dirty="0">
                <a:latin typeface="Calibri"/>
                <a:cs typeface="Calibri"/>
              </a:rPr>
              <a:t> </a:t>
            </a:r>
            <a:r>
              <a:rPr sz="1400" dirty="0">
                <a:latin typeface="Calibri"/>
                <a:cs typeface="Calibri"/>
              </a:rPr>
              <a:t>allows</a:t>
            </a:r>
            <a:r>
              <a:rPr sz="1400" spc="-3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explore</a:t>
            </a:r>
            <a:r>
              <a:rPr sz="1400" spc="-45" dirty="0">
                <a:latin typeface="Calibri"/>
                <a:cs typeface="Calibri"/>
              </a:rPr>
              <a:t> </a:t>
            </a:r>
            <a:r>
              <a:rPr sz="1400" dirty="0">
                <a:latin typeface="Calibri"/>
                <a:cs typeface="Calibri"/>
              </a:rPr>
              <a:t>concepts</a:t>
            </a:r>
            <a:r>
              <a:rPr sz="1400" spc="-20" dirty="0">
                <a:latin typeface="Calibri"/>
                <a:cs typeface="Calibri"/>
              </a:rPr>
              <a:t> </a:t>
            </a:r>
            <a:r>
              <a:rPr sz="1400" dirty="0">
                <a:latin typeface="Calibri"/>
                <a:cs typeface="Calibri"/>
              </a:rPr>
              <a:t>within</a:t>
            </a:r>
            <a:r>
              <a:rPr sz="1400" spc="-30" dirty="0">
                <a:latin typeface="Calibri"/>
                <a:cs typeface="Calibri"/>
              </a:rPr>
              <a:t> </a:t>
            </a:r>
            <a:r>
              <a:rPr sz="1400" spc="-20" dirty="0">
                <a:latin typeface="Calibri"/>
                <a:cs typeface="Calibri"/>
              </a:rPr>
              <a:t>your </a:t>
            </a:r>
            <a:r>
              <a:rPr sz="1400" dirty="0">
                <a:latin typeface="Calibri"/>
                <a:cs typeface="Calibri"/>
              </a:rPr>
              <a:t>search</a:t>
            </a:r>
            <a:r>
              <a:rPr sz="1400" spc="-40" dirty="0">
                <a:latin typeface="Calibri"/>
                <a:cs typeface="Calibri"/>
              </a:rPr>
              <a:t> </a:t>
            </a:r>
            <a:r>
              <a:rPr sz="1400" dirty="0">
                <a:latin typeface="Calibri"/>
                <a:cs typeface="Calibri"/>
              </a:rPr>
              <a:t>results.</a:t>
            </a:r>
            <a:r>
              <a:rPr sz="1400" spc="-25" dirty="0">
                <a:latin typeface="Calibri"/>
                <a:cs typeface="Calibri"/>
              </a:rPr>
              <a:t> </a:t>
            </a:r>
            <a:r>
              <a:rPr sz="1400" dirty="0">
                <a:latin typeface="Calibri"/>
                <a:cs typeface="Calibri"/>
              </a:rPr>
              <a:t>IEEE</a:t>
            </a:r>
            <a:r>
              <a:rPr sz="1400" spc="-15" dirty="0">
                <a:latin typeface="Calibri"/>
                <a:cs typeface="Calibri"/>
              </a:rPr>
              <a:t> </a:t>
            </a:r>
            <a:r>
              <a:rPr sz="1400" spc="-10" dirty="0">
                <a:latin typeface="Calibri"/>
                <a:cs typeface="Calibri"/>
              </a:rPr>
              <a:t>DiscoveryPoint</a:t>
            </a:r>
            <a:r>
              <a:rPr sz="1400" spc="-35" dirty="0">
                <a:latin typeface="Calibri"/>
                <a:cs typeface="Calibri"/>
              </a:rPr>
              <a:t> </a:t>
            </a:r>
            <a:r>
              <a:rPr sz="1400" dirty="0">
                <a:latin typeface="Calibri"/>
                <a:cs typeface="Calibri"/>
              </a:rPr>
              <a:t>uses</a:t>
            </a:r>
            <a:r>
              <a:rPr sz="1400" spc="-15" dirty="0">
                <a:latin typeface="Calibri"/>
                <a:cs typeface="Calibri"/>
              </a:rPr>
              <a:t> </a:t>
            </a:r>
            <a:r>
              <a:rPr sz="1400" dirty="0">
                <a:latin typeface="Calibri"/>
                <a:cs typeface="Calibri"/>
              </a:rPr>
              <a:t>taxonomies</a:t>
            </a:r>
            <a:r>
              <a:rPr sz="1400" spc="-30" dirty="0">
                <a:latin typeface="Calibri"/>
                <a:cs typeface="Calibri"/>
              </a:rPr>
              <a:t> </a:t>
            </a:r>
            <a:r>
              <a:rPr sz="1400" dirty="0">
                <a:latin typeface="Calibri"/>
                <a:cs typeface="Calibri"/>
              </a:rPr>
              <a:t>to</a:t>
            </a:r>
            <a:r>
              <a:rPr sz="1400" spc="-30" dirty="0">
                <a:latin typeface="Calibri"/>
                <a:cs typeface="Calibri"/>
              </a:rPr>
              <a:t> </a:t>
            </a:r>
            <a:r>
              <a:rPr sz="1400" spc="-10" dirty="0">
                <a:latin typeface="Calibri"/>
                <a:cs typeface="Calibri"/>
              </a:rPr>
              <a:t>highlight </a:t>
            </a:r>
            <a:r>
              <a:rPr sz="1400" dirty="0">
                <a:latin typeface="Calibri"/>
                <a:cs typeface="Calibri"/>
              </a:rPr>
              <a:t>topics</a:t>
            </a:r>
            <a:r>
              <a:rPr sz="1400" spc="-35" dirty="0">
                <a:latin typeface="Calibri"/>
                <a:cs typeface="Calibri"/>
              </a:rPr>
              <a:t> </a:t>
            </a:r>
            <a:r>
              <a:rPr sz="1400" dirty="0">
                <a:latin typeface="Calibri"/>
                <a:cs typeface="Calibri"/>
              </a:rPr>
              <a:t>pertinent</a:t>
            </a:r>
            <a:r>
              <a:rPr sz="1400" spc="-1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your</a:t>
            </a:r>
            <a:r>
              <a:rPr sz="1400" spc="-30" dirty="0">
                <a:latin typeface="Calibri"/>
                <a:cs typeface="Calibri"/>
              </a:rPr>
              <a:t> </a:t>
            </a:r>
            <a:r>
              <a:rPr sz="1400" spc="-10" dirty="0">
                <a:latin typeface="Calibri"/>
                <a:cs typeface="Calibri"/>
              </a:rPr>
              <a:t>search—</a:t>
            </a:r>
            <a:r>
              <a:rPr sz="1400" dirty="0">
                <a:latin typeface="Calibri"/>
                <a:cs typeface="Calibri"/>
              </a:rPr>
              <a:t>letting</a:t>
            </a:r>
            <a:r>
              <a:rPr sz="1400" spc="-20" dirty="0">
                <a:latin typeface="Calibri"/>
                <a:cs typeface="Calibri"/>
              </a:rPr>
              <a:t> </a:t>
            </a:r>
            <a:r>
              <a:rPr sz="1400" dirty="0">
                <a:latin typeface="Calibri"/>
                <a:cs typeface="Calibri"/>
              </a:rPr>
              <a:t>you</a:t>
            </a:r>
            <a:r>
              <a:rPr sz="1400" spc="-40" dirty="0">
                <a:latin typeface="Calibri"/>
                <a:cs typeface="Calibri"/>
              </a:rPr>
              <a:t> </a:t>
            </a:r>
            <a:r>
              <a:rPr sz="1400" dirty="0">
                <a:latin typeface="Calibri"/>
                <a:cs typeface="Calibri"/>
              </a:rPr>
              <a:t>use</a:t>
            </a:r>
            <a:r>
              <a:rPr sz="1400" spc="-25" dirty="0">
                <a:latin typeface="Calibri"/>
                <a:cs typeface="Calibri"/>
              </a:rPr>
              <a:t> </a:t>
            </a:r>
            <a:r>
              <a:rPr sz="1400" b="1" dirty="0">
                <a:solidFill>
                  <a:srgbClr val="00609B"/>
                </a:solidFill>
                <a:latin typeface="Calibri"/>
                <a:cs typeface="Calibri"/>
              </a:rPr>
              <a:t>Topics</a:t>
            </a:r>
            <a:r>
              <a:rPr sz="1400" b="1" spc="-60" dirty="0">
                <a:solidFill>
                  <a:srgbClr val="00609B"/>
                </a:solidFill>
                <a:latin typeface="Calibri"/>
                <a:cs typeface="Calibri"/>
              </a:rPr>
              <a:t> </a:t>
            </a:r>
            <a:r>
              <a:rPr sz="1400" spc="-25" dirty="0">
                <a:latin typeface="Calibri"/>
                <a:cs typeface="Calibri"/>
              </a:rPr>
              <a:t>to </a:t>
            </a:r>
            <a:r>
              <a:rPr sz="1400" dirty="0">
                <a:latin typeface="Calibri"/>
                <a:cs typeface="Calibri"/>
              </a:rPr>
              <a:t>further</a:t>
            </a:r>
            <a:r>
              <a:rPr sz="1400" spc="-25" dirty="0">
                <a:latin typeface="Calibri"/>
                <a:cs typeface="Calibri"/>
              </a:rPr>
              <a:t> </a:t>
            </a:r>
            <a:r>
              <a:rPr sz="1400" dirty="0">
                <a:latin typeface="Calibri"/>
                <a:cs typeface="Calibri"/>
              </a:rPr>
              <a:t>refine</a:t>
            </a:r>
            <a:r>
              <a:rPr sz="1400" spc="-40"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research</a:t>
            </a:r>
            <a:r>
              <a:rPr sz="1400" spc="-45" dirty="0">
                <a:latin typeface="Calibri"/>
                <a:cs typeface="Calibri"/>
              </a:rPr>
              <a:t> </a:t>
            </a:r>
            <a:r>
              <a:rPr sz="1400" dirty="0">
                <a:latin typeface="Calibri"/>
                <a:cs typeface="Calibri"/>
              </a:rPr>
              <a:t>or</a:t>
            </a:r>
            <a:r>
              <a:rPr sz="1400" spc="-45" dirty="0">
                <a:latin typeface="Calibri"/>
                <a:cs typeface="Calibri"/>
              </a:rPr>
              <a:t> </a:t>
            </a:r>
            <a:r>
              <a:rPr sz="1400" dirty="0">
                <a:latin typeface="Calibri"/>
                <a:cs typeface="Calibri"/>
              </a:rPr>
              <a:t>explore</a:t>
            </a:r>
            <a:r>
              <a:rPr sz="1400" spc="-30" dirty="0">
                <a:latin typeface="Calibri"/>
                <a:cs typeface="Calibri"/>
              </a:rPr>
              <a:t> </a:t>
            </a:r>
            <a:r>
              <a:rPr sz="1400" dirty="0">
                <a:latin typeface="Calibri"/>
                <a:cs typeface="Calibri"/>
              </a:rPr>
              <a:t>related</a:t>
            </a:r>
            <a:r>
              <a:rPr sz="1400" spc="-30" dirty="0">
                <a:latin typeface="Calibri"/>
                <a:cs typeface="Calibri"/>
              </a:rPr>
              <a:t> </a:t>
            </a:r>
            <a:r>
              <a:rPr sz="1400" spc="-10" dirty="0">
                <a:latin typeface="Calibri"/>
                <a:cs typeface="Calibri"/>
              </a:rPr>
              <a:t>ideas.</a:t>
            </a:r>
            <a:endParaRPr sz="1400">
              <a:latin typeface="Calibri"/>
              <a:cs typeface="Calibri"/>
            </a:endParaRPr>
          </a:p>
        </p:txBody>
      </p:sp>
      <p:grpSp>
        <p:nvGrpSpPr>
          <p:cNvPr id="15" name="object 15"/>
          <p:cNvGrpSpPr/>
          <p:nvPr/>
        </p:nvGrpSpPr>
        <p:grpSpPr>
          <a:xfrm>
            <a:off x="5810630" y="315531"/>
            <a:ext cx="5986780" cy="3138170"/>
            <a:chOff x="5810630" y="315531"/>
            <a:chExt cx="5986780" cy="3138170"/>
          </a:xfrm>
        </p:grpSpPr>
        <p:pic>
          <p:nvPicPr>
            <p:cNvPr id="16" name="object 16"/>
            <p:cNvPicPr/>
            <p:nvPr/>
          </p:nvPicPr>
          <p:blipFill>
            <a:blip r:embed="rId6" cstate="print"/>
            <a:stretch>
              <a:fillRect/>
            </a:stretch>
          </p:blipFill>
          <p:spPr>
            <a:xfrm>
              <a:off x="5820155" y="332231"/>
              <a:ext cx="5958839" cy="3102864"/>
            </a:xfrm>
            <a:prstGeom prst="rect">
              <a:avLst/>
            </a:prstGeom>
          </p:spPr>
        </p:pic>
        <p:sp>
          <p:nvSpPr>
            <p:cNvPr id="17" name="object 17"/>
            <p:cNvSpPr/>
            <p:nvPr/>
          </p:nvSpPr>
          <p:spPr>
            <a:xfrm>
              <a:off x="5815393" y="327469"/>
              <a:ext cx="5968365" cy="3112770"/>
            </a:xfrm>
            <a:custGeom>
              <a:avLst/>
              <a:gdLst/>
              <a:ahLst/>
              <a:cxnLst/>
              <a:rect l="l" t="t" r="r" b="b"/>
              <a:pathLst>
                <a:path w="5968365" h="3112770">
                  <a:moveTo>
                    <a:pt x="0" y="0"/>
                  </a:moveTo>
                  <a:lnTo>
                    <a:pt x="5968365" y="0"/>
                  </a:lnTo>
                  <a:lnTo>
                    <a:pt x="5968365" y="3112389"/>
                  </a:lnTo>
                  <a:lnTo>
                    <a:pt x="0" y="3112389"/>
                  </a:lnTo>
                  <a:lnTo>
                    <a:pt x="0" y="0"/>
                  </a:lnTo>
                  <a:close/>
                </a:path>
              </a:pathLst>
            </a:custGeom>
            <a:ln w="9524">
              <a:solidFill>
                <a:srgbClr val="D9D9D9"/>
              </a:solidFill>
            </a:ln>
          </p:spPr>
          <p:txBody>
            <a:bodyPr wrap="square" lIns="0" tIns="0" rIns="0" bIns="0" rtlCol="0"/>
            <a:lstStyle/>
            <a:p>
              <a:endParaRPr/>
            </a:p>
          </p:txBody>
        </p:sp>
        <p:sp>
          <p:nvSpPr>
            <p:cNvPr id="18" name="object 18"/>
            <p:cNvSpPr/>
            <p:nvPr/>
          </p:nvSpPr>
          <p:spPr>
            <a:xfrm>
              <a:off x="10008870" y="332993"/>
              <a:ext cx="1771014" cy="3103245"/>
            </a:xfrm>
            <a:custGeom>
              <a:avLst/>
              <a:gdLst/>
              <a:ahLst/>
              <a:cxnLst/>
              <a:rect l="l" t="t" r="r" b="b"/>
              <a:pathLst>
                <a:path w="1771015" h="3103245">
                  <a:moveTo>
                    <a:pt x="0" y="0"/>
                  </a:moveTo>
                  <a:lnTo>
                    <a:pt x="1770887" y="0"/>
                  </a:lnTo>
                  <a:lnTo>
                    <a:pt x="1770887" y="3102864"/>
                  </a:lnTo>
                  <a:lnTo>
                    <a:pt x="0" y="3102864"/>
                  </a:lnTo>
                  <a:lnTo>
                    <a:pt x="0" y="0"/>
                  </a:lnTo>
                  <a:close/>
                </a:path>
              </a:pathLst>
            </a:custGeom>
            <a:ln w="34925">
              <a:solidFill>
                <a:srgbClr val="FF0000"/>
              </a:solidFill>
            </a:ln>
          </p:spPr>
          <p:txBody>
            <a:bodyPr wrap="square" lIns="0" tIns="0" rIns="0" bIns="0" rtlCol="0"/>
            <a:lstStyle/>
            <a:p>
              <a:endParaRPr/>
            </a:p>
          </p:txBody>
        </p:sp>
      </p:grpSp>
      <p:grpSp>
        <p:nvGrpSpPr>
          <p:cNvPr id="19" name="object 19"/>
          <p:cNvGrpSpPr/>
          <p:nvPr/>
        </p:nvGrpSpPr>
        <p:grpSpPr>
          <a:xfrm>
            <a:off x="6499097" y="4885179"/>
            <a:ext cx="1302385" cy="76200"/>
            <a:chOff x="6499097" y="4885179"/>
            <a:chExt cx="1302385" cy="76200"/>
          </a:xfrm>
        </p:grpSpPr>
        <p:sp>
          <p:nvSpPr>
            <p:cNvPr id="20" name="object 20"/>
            <p:cNvSpPr/>
            <p:nvPr/>
          </p:nvSpPr>
          <p:spPr>
            <a:xfrm>
              <a:off x="6499097" y="4923281"/>
              <a:ext cx="1238885" cy="0"/>
            </a:xfrm>
            <a:custGeom>
              <a:avLst/>
              <a:gdLst/>
              <a:ahLst/>
              <a:cxnLst/>
              <a:rect l="l" t="t" r="r" b="b"/>
              <a:pathLst>
                <a:path w="1238884">
                  <a:moveTo>
                    <a:pt x="0" y="0"/>
                  </a:moveTo>
                  <a:lnTo>
                    <a:pt x="1238821" y="0"/>
                  </a:lnTo>
                </a:path>
              </a:pathLst>
            </a:custGeom>
            <a:ln w="19050">
              <a:solidFill>
                <a:srgbClr val="009CA6"/>
              </a:solidFill>
            </a:ln>
          </p:spPr>
          <p:txBody>
            <a:bodyPr wrap="square" lIns="0" tIns="0" rIns="0" bIns="0" rtlCol="0"/>
            <a:lstStyle/>
            <a:p>
              <a:endParaRPr/>
            </a:p>
          </p:txBody>
        </p:sp>
        <p:sp>
          <p:nvSpPr>
            <p:cNvPr id="21" name="object 21"/>
            <p:cNvSpPr/>
            <p:nvPr/>
          </p:nvSpPr>
          <p:spPr>
            <a:xfrm>
              <a:off x="7725225" y="4885179"/>
              <a:ext cx="76200" cy="76200"/>
            </a:xfrm>
            <a:custGeom>
              <a:avLst/>
              <a:gdLst/>
              <a:ahLst/>
              <a:cxnLst/>
              <a:rect l="l" t="t" r="r" b="b"/>
              <a:pathLst>
                <a:path w="76200" h="76200">
                  <a:moveTo>
                    <a:pt x="0" y="0"/>
                  </a:moveTo>
                  <a:lnTo>
                    <a:pt x="0" y="76199"/>
                  </a:lnTo>
                  <a:lnTo>
                    <a:pt x="76200" y="38099"/>
                  </a:lnTo>
                  <a:lnTo>
                    <a:pt x="0" y="0"/>
                  </a:lnTo>
                  <a:close/>
                </a:path>
              </a:pathLst>
            </a:custGeom>
            <a:solidFill>
              <a:srgbClr val="009CA6"/>
            </a:solidFill>
          </p:spPr>
          <p:txBody>
            <a:bodyPr wrap="square" lIns="0" tIns="0" rIns="0" bIns="0" rtlCol="0"/>
            <a:lstStyle/>
            <a:p>
              <a:endParaRPr/>
            </a:p>
          </p:txBody>
        </p:sp>
      </p:gr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18</a:t>
            </a:fld>
            <a:endParaRPr spc="-25" dirty="0"/>
          </a:p>
        </p:txBody>
      </p:sp>
      <p:sp>
        <p:nvSpPr>
          <p:cNvPr id="24" name="object 19">
            <a:extLst>
              <a:ext uri="{FF2B5EF4-FFF2-40B4-BE49-F238E27FC236}">
                <a16:creationId xmlns:a16="http://schemas.microsoft.com/office/drawing/2014/main" id="{0D31C312-E2C7-C5A2-E868-4C58204F1BC8}"/>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is</a:t>
            </a:r>
            <a:r>
              <a:rPr spc="-25" dirty="0"/>
              <a:t> </a:t>
            </a:r>
            <a:r>
              <a:rPr dirty="0"/>
              <a:t>on</a:t>
            </a:r>
            <a:r>
              <a:rPr spc="-20" dirty="0"/>
              <a:t> </a:t>
            </a:r>
            <a:r>
              <a:rPr dirty="0"/>
              <a:t>the</a:t>
            </a:r>
            <a:r>
              <a:rPr spc="-20" dirty="0"/>
              <a:t> </a:t>
            </a:r>
            <a:r>
              <a:rPr dirty="0"/>
              <a:t>MI</a:t>
            </a:r>
            <a:r>
              <a:rPr spc="-5" dirty="0"/>
              <a:t> </a:t>
            </a:r>
            <a:r>
              <a:rPr dirty="0"/>
              <a:t>Analyst</a:t>
            </a:r>
            <a:r>
              <a:rPr spc="-45" dirty="0"/>
              <a:t> </a:t>
            </a:r>
            <a:r>
              <a:rPr spc="-10" dirty="0"/>
              <a:t>page?</a:t>
            </a:r>
          </a:p>
        </p:txBody>
      </p:sp>
      <p:sp>
        <p:nvSpPr>
          <p:cNvPr id="3" name="object 3"/>
          <p:cNvSpPr txBox="1"/>
          <p:nvPr/>
        </p:nvSpPr>
        <p:spPr>
          <a:xfrm>
            <a:off x="409015" y="1172959"/>
            <a:ext cx="8461375"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Each</a:t>
            </a:r>
            <a:r>
              <a:rPr sz="1400" spc="-30" dirty="0">
                <a:latin typeface="Calibri"/>
                <a:cs typeface="Calibri"/>
              </a:rPr>
              <a:t> </a:t>
            </a:r>
            <a:r>
              <a:rPr sz="1400" b="1" dirty="0">
                <a:solidFill>
                  <a:srgbClr val="00609B"/>
                </a:solidFill>
                <a:latin typeface="Calibri"/>
                <a:cs typeface="Calibri"/>
              </a:rPr>
              <a:t>MI</a:t>
            </a:r>
            <a:r>
              <a:rPr sz="1400" b="1" spc="-30" dirty="0">
                <a:solidFill>
                  <a:srgbClr val="00609B"/>
                </a:solidFill>
                <a:latin typeface="Calibri"/>
                <a:cs typeface="Calibri"/>
              </a:rPr>
              <a:t> </a:t>
            </a:r>
            <a:r>
              <a:rPr sz="1400" b="1" dirty="0">
                <a:solidFill>
                  <a:srgbClr val="00609B"/>
                </a:solidFill>
                <a:latin typeface="Calibri"/>
                <a:cs typeface="Calibri"/>
              </a:rPr>
              <a:t>Analyst</a:t>
            </a:r>
            <a:r>
              <a:rPr sz="1400" b="1" spc="-40" dirty="0">
                <a:solidFill>
                  <a:srgbClr val="00609B"/>
                </a:solidFill>
                <a:latin typeface="Calibri"/>
                <a:cs typeface="Calibri"/>
              </a:rPr>
              <a:t> </a:t>
            </a:r>
            <a:r>
              <a:rPr sz="1400" b="1" dirty="0">
                <a:solidFill>
                  <a:srgbClr val="00609B"/>
                </a:solidFill>
                <a:latin typeface="Calibri"/>
                <a:cs typeface="Calibri"/>
              </a:rPr>
              <a:t>Results</a:t>
            </a:r>
            <a:r>
              <a:rPr sz="1400" b="1" spc="-50" dirty="0">
                <a:solidFill>
                  <a:srgbClr val="00609B"/>
                </a:solidFill>
                <a:latin typeface="Calibri"/>
                <a:cs typeface="Calibri"/>
              </a:rPr>
              <a:t> </a:t>
            </a:r>
            <a:r>
              <a:rPr sz="1400" b="1" dirty="0">
                <a:solidFill>
                  <a:srgbClr val="00609B"/>
                </a:solidFill>
                <a:latin typeface="Calibri"/>
                <a:cs typeface="Calibri"/>
              </a:rPr>
              <a:t>page</a:t>
            </a:r>
            <a:r>
              <a:rPr sz="1400" b="1" spc="-55" dirty="0">
                <a:solidFill>
                  <a:srgbClr val="00609B"/>
                </a:solidFill>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IEEE</a:t>
            </a:r>
            <a:r>
              <a:rPr sz="1400" spc="-20" dirty="0">
                <a:latin typeface="Calibri"/>
                <a:cs typeface="Calibri"/>
              </a:rPr>
              <a:t> </a:t>
            </a:r>
            <a:r>
              <a:rPr sz="1400" spc="-10" dirty="0">
                <a:latin typeface="Calibri"/>
                <a:cs typeface="Calibri"/>
              </a:rPr>
              <a:t>DiscoveryPoint</a:t>
            </a:r>
            <a:r>
              <a:rPr sz="1400" spc="-35" dirty="0">
                <a:latin typeface="Calibri"/>
                <a:cs typeface="Calibri"/>
              </a:rPr>
              <a:t> </a:t>
            </a:r>
            <a:r>
              <a:rPr sz="1400" dirty="0">
                <a:latin typeface="Calibri"/>
                <a:cs typeface="Calibri"/>
              </a:rPr>
              <a:t>offers</a:t>
            </a:r>
            <a:r>
              <a:rPr sz="1400" spc="-40" dirty="0">
                <a:latin typeface="Calibri"/>
                <a:cs typeface="Calibri"/>
              </a:rPr>
              <a:t> </a:t>
            </a:r>
            <a:r>
              <a:rPr sz="1400" dirty="0">
                <a:latin typeface="Calibri"/>
                <a:cs typeface="Calibri"/>
              </a:rPr>
              <a:t>several</a:t>
            </a:r>
            <a:r>
              <a:rPr sz="1400" spc="-30" dirty="0">
                <a:latin typeface="Calibri"/>
                <a:cs typeface="Calibri"/>
              </a:rPr>
              <a:t> </a:t>
            </a:r>
            <a:r>
              <a:rPr sz="1400" dirty="0">
                <a:latin typeface="Calibri"/>
                <a:cs typeface="Calibri"/>
              </a:rPr>
              <a:t>additional</a:t>
            </a:r>
            <a:r>
              <a:rPr sz="1400" spc="-5" dirty="0">
                <a:latin typeface="Calibri"/>
                <a:cs typeface="Calibri"/>
              </a:rPr>
              <a:t> </a:t>
            </a:r>
            <a:r>
              <a:rPr sz="1400" dirty="0">
                <a:latin typeface="Calibri"/>
                <a:cs typeface="Calibri"/>
              </a:rPr>
              <a:t>data</a:t>
            </a:r>
            <a:r>
              <a:rPr sz="1400" spc="-10" dirty="0">
                <a:latin typeface="Calibri"/>
                <a:cs typeface="Calibri"/>
              </a:rPr>
              <a:t> </a:t>
            </a:r>
            <a:r>
              <a:rPr sz="1400" dirty="0">
                <a:latin typeface="Calibri"/>
                <a:cs typeface="Calibri"/>
              </a:rPr>
              <a:t>points</a:t>
            </a:r>
            <a:r>
              <a:rPr sz="1400" spc="-20" dirty="0">
                <a:latin typeface="Calibri"/>
                <a:cs typeface="Calibri"/>
              </a:rPr>
              <a:t> </a:t>
            </a:r>
            <a:r>
              <a:rPr sz="1400" dirty="0">
                <a:latin typeface="Calibri"/>
                <a:cs typeface="Calibri"/>
              </a:rPr>
              <a:t>about</a:t>
            </a:r>
            <a:r>
              <a:rPr sz="1400" spc="-20" dirty="0">
                <a:latin typeface="Calibri"/>
                <a:cs typeface="Calibri"/>
              </a:rPr>
              <a:t> </a:t>
            </a:r>
            <a:r>
              <a:rPr sz="1400" dirty="0">
                <a:latin typeface="Calibri"/>
                <a:cs typeface="Calibri"/>
              </a:rPr>
              <a:t>the</a:t>
            </a:r>
            <a:r>
              <a:rPr sz="1400" spc="-10" dirty="0">
                <a:latin typeface="Calibri"/>
                <a:cs typeface="Calibri"/>
              </a:rPr>
              <a:t> </a:t>
            </a:r>
            <a:r>
              <a:rPr sz="1400" b="1" dirty="0">
                <a:solidFill>
                  <a:srgbClr val="00609B"/>
                </a:solidFill>
                <a:latin typeface="Calibri"/>
                <a:cs typeface="Calibri"/>
              </a:rPr>
              <a:t>Topic</a:t>
            </a:r>
            <a:r>
              <a:rPr sz="1400" dirty="0">
                <a:latin typeface="Calibri"/>
                <a:cs typeface="Calibri"/>
              </a:rPr>
              <a:t>,</a:t>
            </a:r>
            <a:r>
              <a:rPr sz="1400" spc="-60" dirty="0">
                <a:latin typeface="Calibri"/>
                <a:cs typeface="Calibri"/>
              </a:rPr>
              <a:t> </a:t>
            </a:r>
            <a:r>
              <a:rPr sz="1400" spc="-10" dirty="0">
                <a:latin typeface="Calibri"/>
                <a:cs typeface="Calibri"/>
              </a:rPr>
              <a:t>expressed </a:t>
            </a:r>
            <a:r>
              <a:rPr sz="1400" dirty="0">
                <a:latin typeface="Calibri"/>
                <a:cs typeface="Calibri"/>
              </a:rPr>
              <a:t>as</a:t>
            </a:r>
            <a:r>
              <a:rPr sz="1400" spc="-40" dirty="0">
                <a:latin typeface="Calibri"/>
                <a:cs typeface="Calibri"/>
              </a:rPr>
              <a:t> </a:t>
            </a:r>
            <a:r>
              <a:rPr sz="1400" dirty="0">
                <a:latin typeface="Calibri"/>
                <a:cs typeface="Calibri"/>
              </a:rPr>
              <a:t>trend</a:t>
            </a:r>
            <a:r>
              <a:rPr sz="1400" spc="-25" dirty="0">
                <a:latin typeface="Calibri"/>
                <a:cs typeface="Calibri"/>
              </a:rPr>
              <a:t> </a:t>
            </a:r>
            <a:r>
              <a:rPr sz="1400" dirty="0">
                <a:latin typeface="Calibri"/>
                <a:cs typeface="Calibri"/>
              </a:rPr>
              <a:t>graphs</a:t>
            </a:r>
            <a:r>
              <a:rPr sz="1400" spc="-35" dirty="0">
                <a:latin typeface="Calibri"/>
                <a:cs typeface="Calibri"/>
              </a:rPr>
              <a:t> </a:t>
            </a:r>
            <a:r>
              <a:rPr sz="1400" dirty="0">
                <a:latin typeface="Calibri"/>
                <a:cs typeface="Calibri"/>
              </a:rPr>
              <a:t>and</a:t>
            </a:r>
            <a:r>
              <a:rPr sz="1400" spc="-25" dirty="0">
                <a:latin typeface="Calibri"/>
                <a:cs typeface="Calibri"/>
              </a:rPr>
              <a:t> </a:t>
            </a:r>
            <a:r>
              <a:rPr sz="1400" spc="-10" dirty="0">
                <a:latin typeface="Calibri"/>
                <a:cs typeface="Calibri"/>
              </a:rPr>
              <a:t>charts.</a:t>
            </a:r>
            <a:endParaRPr sz="1400">
              <a:latin typeface="Calibri"/>
              <a:cs typeface="Calibri"/>
            </a:endParaRPr>
          </a:p>
        </p:txBody>
      </p:sp>
      <p:grpSp>
        <p:nvGrpSpPr>
          <p:cNvPr id="4" name="object 4"/>
          <p:cNvGrpSpPr/>
          <p:nvPr/>
        </p:nvGrpSpPr>
        <p:grpSpPr>
          <a:xfrm>
            <a:off x="7654670" y="1732407"/>
            <a:ext cx="3890010" cy="1875789"/>
            <a:chOff x="7654670" y="1732407"/>
            <a:chExt cx="3890010" cy="1875789"/>
          </a:xfrm>
        </p:grpSpPr>
        <p:pic>
          <p:nvPicPr>
            <p:cNvPr id="5" name="object 5"/>
            <p:cNvPicPr/>
            <p:nvPr/>
          </p:nvPicPr>
          <p:blipFill>
            <a:blip r:embed="rId2" cstate="print"/>
            <a:stretch>
              <a:fillRect/>
            </a:stretch>
          </p:blipFill>
          <p:spPr>
            <a:xfrm>
              <a:off x="7664195" y="1741932"/>
              <a:ext cx="3870959" cy="1856231"/>
            </a:xfrm>
            <a:prstGeom prst="rect">
              <a:avLst/>
            </a:prstGeom>
          </p:spPr>
        </p:pic>
        <p:sp>
          <p:nvSpPr>
            <p:cNvPr id="6" name="object 6"/>
            <p:cNvSpPr/>
            <p:nvPr/>
          </p:nvSpPr>
          <p:spPr>
            <a:xfrm>
              <a:off x="7659433" y="1737169"/>
              <a:ext cx="3880485" cy="1866264"/>
            </a:xfrm>
            <a:custGeom>
              <a:avLst/>
              <a:gdLst/>
              <a:ahLst/>
              <a:cxnLst/>
              <a:rect l="l" t="t" r="r" b="b"/>
              <a:pathLst>
                <a:path w="3880484" h="1866264">
                  <a:moveTo>
                    <a:pt x="0" y="0"/>
                  </a:moveTo>
                  <a:lnTo>
                    <a:pt x="3880484" y="0"/>
                  </a:lnTo>
                  <a:lnTo>
                    <a:pt x="3880484" y="1865757"/>
                  </a:lnTo>
                  <a:lnTo>
                    <a:pt x="0" y="1865757"/>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p:nvPr/>
        </p:nvSpPr>
        <p:spPr>
          <a:xfrm>
            <a:off x="7648230" y="5393329"/>
            <a:ext cx="3541395" cy="668020"/>
          </a:xfrm>
          <a:prstGeom prst="rect">
            <a:avLst/>
          </a:prstGeom>
        </p:spPr>
        <p:txBody>
          <a:bodyPr vert="horz" wrap="square" lIns="0" tIns="12065" rIns="0" bIns="0" rtlCol="0">
            <a:spAutoFit/>
          </a:bodyPr>
          <a:lstStyle/>
          <a:p>
            <a:pPr marL="12700" marR="5080" algn="just">
              <a:lnSpc>
                <a:spcPct val="100400"/>
              </a:lnSpc>
              <a:spcBef>
                <a:spcPts val="95"/>
              </a:spcBef>
            </a:pPr>
            <a:r>
              <a:rPr sz="1400" dirty="0">
                <a:latin typeface="Calibri"/>
                <a:cs typeface="Calibri"/>
              </a:rPr>
              <a:t>Many</a:t>
            </a:r>
            <a:r>
              <a:rPr sz="1400" spc="-30"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the</a:t>
            </a:r>
            <a:r>
              <a:rPr sz="1400" spc="-35" dirty="0">
                <a:latin typeface="Calibri"/>
                <a:cs typeface="Calibri"/>
              </a:rPr>
              <a:t> </a:t>
            </a:r>
            <a:r>
              <a:rPr sz="1400" b="1" dirty="0">
                <a:solidFill>
                  <a:srgbClr val="00609B"/>
                </a:solidFill>
                <a:latin typeface="Calibri"/>
                <a:cs typeface="Calibri"/>
              </a:rPr>
              <a:t>Topic</a:t>
            </a:r>
            <a:r>
              <a:rPr sz="1400" b="1" spc="-50" dirty="0">
                <a:solidFill>
                  <a:srgbClr val="00609B"/>
                </a:solidFill>
                <a:latin typeface="Calibri"/>
                <a:cs typeface="Calibri"/>
              </a:rPr>
              <a:t> </a:t>
            </a:r>
            <a:r>
              <a:rPr sz="1400" dirty="0">
                <a:latin typeface="Calibri"/>
                <a:cs typeface="Calibri"/>
              </a:rPr>
              <a:t>areas</a:t>
            </a:r>
            <a:r>
              <a:rPr sz="1400" spc="-35" dirty="0">
                <a:latin typeface="Calibri"/>
                <a:cs typeface="Calibri"/>
              </a:rPr>
              <a:t> </a:t>
            </a:r>
            <a:r>
              <a:rPr sz="1400" dirty="0">
                <a:latin typeface="Calibri"/>
                <a:cs typeface="Calibri"/>
              </a:rPr>
              <a:t>have</a:t>
            </a:r>
            <a:r>
              <a:rPr sz="1400" spc="-30" dirty="0">
                <a:latin typeface="Calibri"/>
                <a:cs typeface="Calibri"/>
              </a:rPr>
              <a:t> </a:t>
            </a:r>
            <a:r>
              <a:rPr sz="1400" dirty="0">
                <a:latin typeface="Calibri"/>
                <a:cs typeface="Calibri"/>
              </a:rPr>
              <a:t>an</a:t>
            </a:r>
            <a:r>
              <a:rPr sz="1400" spc="-35" dirty="0">
                <a:latin typeface="Calibri"/>
                <a:cs typeface="Calibri"/>
              </a:rPr>
              <a:t> </a:t>
            </a:r>
            <a:r>
              <a:rPr sz="1400" dirty="0">
                <a:latin typeface="Calibri"/>
                <a:cs typeface="Calibri"/>
              </a:rPr>
              <a:t>additional</a:t>
            </a:r>
            <a:r>
              <a:rPr sz="1400" spc="-15" dirty="0">
                <a:latin typeface="Calibri"/>
                <a:cs typeface="Calibri"/>
              </a:rPr>
              <a:t> </a:t>
            </a:r>
            <a:r>
              <a:rPr sz="1400" spc="-10" dirty="0">
                <a:latin typeface="Calibri"/>
                <a:cs typeface="Calibri"/>
              </a:rPr>
              <a:t>filter </a:t>
            </a:r>
            <a:r>
              <a:rPr sz="1400" dirty="0">
                <a:latin typeface="Calibri"/>
                <a:cs typeface="Calibri"/>
              </a:rPr>
              <a:t>where</a:t>
            </a:r>
            <a:r>
              <a:rPr sz="1400" spc="-35" dirty="0">
                <a:latin typeface="Calibri"/>
                <a:cs typeface="Calibri"/>
              </a:rPr>
              <a:t> </a:t>
            </a:r>
            <a:r>
              <a:rPr sz="1400" dirty="0">
                <a:latin typeface="Calibri"/>
                <a:cs typeface="Calibri"/>
              </a:rPr>
              <a:t>you</a:t>
            </a:r>
            <a:r>
              <a:rPr sz="1400" spc="-40"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further</a:t>
            </a:r>
            <a:r>
              <a:rPr sz="1400" spc="-30" dirty="0">
                <a:latin typeface="Calibri"/>
                <a:cs typeface="Calibri"/>
              </a:rPr>
              <a:t> </a:t>
            </a:r>
            <a:r>
              <a:rPr sz="1400" dirty="0">
                <a:latin typeface="Calibri"/>
                <a:cs typeface="Calibri"/>
              </a:rPr>
              <a:t>focus</a:t>
            </a:r>
            <a:r>
              <a:rPr sz="1400" spc="-30"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search</a:t>
            </a:r>
            <a:r>
              <a:rPr sz="1400" spc="-25" dirty="0">
                <a:latin typeface="Calibri"/>
                <a:cs typeface="Calibri"/>
              </a:rPr>
              <a:t> </a:t>
            </a:r>
            <a:r>
              <a:rPr sz="1400" spc="-10" dirty="0">
                <a:latin typeface="Calibri"/>
                <a:cs typeface="Calibri"/>
              </a:rPr>
              <a:t>results, </a:t>
            </a:r>
            <a:r>
              <a:rPr sz="1400" dirty="0">
                <a:latin typeface="Calibri"/>
                <a:cs typeface="Calibri"/>
              </a:rPr>
              <a:t>based</a:t>
            </a:r>
            <a:r>
              <a:rPr sz="1400" spc="-40" dirty="0">
                <a:latin typeface="Calibri"/>
                <a:cs typeface="Calibri"/>
              </a:rPr>
              <a:t> </a:t>
            </a:r>
            <a:r>
              <a:rPr sz="1400" dirty="0">
                <a:latin typeface="Calibri"/>
                <a:cs typeface="Calibri"/>
              </a:rPr>
              <a:t>upon</a:t>
            </a:r>
            <a:r>
              <a:rPr sz="1400" spc="-35" dirty="0">
                <a:latin typeface="Calibri"/>
                <a:cs typeface="Calibri"/>
              </a:rPr>
              <a:t> </a:t>
            </a:r>
            <a:r>
              <a:rPr sz="1400" dirty="0">
                <a:latin typeface="Calibri"/>
                <a:cs typeface="Calibri"/>
              </a:rPr>
              <a:t>relevant</a:t>
            </a:r>
            <a:r>
              <a:rPr sz="1400" spc="-25" dirty="0">
                <a:latin typeface="Calibri"/>
                <a:cs typeface="Calibri"/>
              </a:rPr>
              <a:t> </a:t>
            </a:r>
            <a:r>
              <a:rPr sz="1400" spc="-10" dirty="0">
                <a:latin typeface="Calibri"/>
                <a:cs typeface="Calibri"/>
              </a:rPr>
              <a:t>sub-categories.</a:t>
            </a:r>
            <a:endParaRPr sz="1400">
              <a:latin typeface="Calibri"/>
              <a:cs typeface="Calibri"/>
            </a:endParaRPr>
          </a:p>
        </p:txBody>
      </p:sp>
      <p:grpSp>
        <p:nvGrpSpPr>
          <p:cNvPr id="8" name="object 8"/>
          <p:cNvGrpSpPr/>
          <p:nvPr/>
        </p:nvGrpSpPr>
        <p:grpSpPr>
          <a:xfrm>
            <a:off x="7654670" y="3777615"/>
            <a:ext cx="3890010" cy="1451610"/>
            <a:chOff x="7654670" y="3777615"/>
            <a:chExt cx="3890010" cy="1451610"/>
          </a:xfrm>
        </p:grpSpPr>
        <p:pic>
          <p:nvPicPr>
            <p:cNvPr id="9" name="object 9"/>
            <p:cNvPicPr/>
            <p:nvPr/>
          </p:nvPicPr>
          <p:blipFill>
            <a:blip r:embed="rId3" cstate="print"/>
            <a:stretch>
              <a:fillRect/>
            </a:stretch>
          </p:blipFill>
          <p:spPr>
            <a:xfrm>
              <a:off x="7664196" y="3787140"/>
              <a:ext cx="3870959" cy="1432559"/>
            </a:xfrm>
            <a:prstGeom prst="rect">
              <a:avLst/>
            </a:prstGeom>
          </p:spPr>
        </p:pic>
        <p:sp>
          <p:nvSpPr>
            <p:cNvPr id="10" name="object 10"/>
            <p:cNvSpPr/>
            <p:nvPr/>
          </p:nvSpPr>
          <p:spPr>
            <a:xfrm>
              <a:off x="7659433" y="3782377"/>
              <a:ext cx="3880485" cy="1442085"/>
            </a:xfrm>
            <a:custGeom>
              <a:avLst/>
              <a:gdLst/>
              <a:ahLst/>
              <a:cxnLst/>
              <a:rect l="l" t="t" r="r" b="b"/>
              <a:pathLst>
                <a:path w="3880484" h="1442085">
                  <a:moveTo>
                    <a:pt x="0" y="0"/>
                  </a:moveTo>
                  <a:lnTo>
                    <a:pt x="3880484" y="0"/>
                  </a:lnTo>
                  <a:lnTo>
                    <a:pt x="3880484" y="1442085"/>
                  </a:lnTo>
                  <a:lnTo>
                    <a:pt x="0" y="1442085"/>
                  </a:lnTo>
                  <a:lnTo>
                    <a:pt x="0" y="0"/>
                  </a:lnTo>
                  <a:close/>
                </a:path>
              </a:pathLst>
            </a:custGeom>
            <a:ln w="9525">
              <a:solidFill>
                <a:srgbClr val="D9D9D9"/>
              </a:solidFill>
            </a:ln>
          </p:spPr>
          <p:txBody>
            <a:bodyPr wrap="square" lIns="0" tIns="0" rIns="0" bIns="0" rtlCol="0"/>
            <a:lstStyle/>
            <a:p>
              <a:endParaRPr/>
            </a:p>
          </p:txBody>
        </p:sp>
      </p:grpSp>
      <p:grpSp>
        <p:nvGrpSpPr>
          <p:cNvPr id="11" name="object 11"/>
          <p:cNvGrpSpPr/>
          <p:nvPr/>
        </p:nvGrpSpPr>
        <p:grpSpPr>
          <a:xfrm>
            <a:off x="403479" y="1799463"/>
            <a:ext cx="6921500" cy="4178300"/>
            <a:chOff x="403479" y="1799463"/>
            <a:chExt cx="6921500" cy="4178300"/>
          </a:xfrm>
        </p:grpSpPr>
        <p:pic>
          <p:nvPicPr>
            <p:cNvPr id="12" name="object 12"/>
            <p:cNvPicPr/>
            <p:nvPr/>
          </p:nvPicPr>
          <p:blipFill>
            <a:blip r:embed="rId4" cstate="print"/>
            <a:stretch>
              <a:fillRect/>
            </a:stretch>
          </p:blipFill>
          <p:spPr>
            <a:xfrm>
              <a:off x="413004" y="1808988"/>
              <a:ext cx="6902195" cy="3994955"/>
            </a:xfrm>
            <a:prstGeom prst="rect">
              <a:avLst/>
            </a:prstGeom>
          </p:spPr>
        </p:pic>
        <p:sp>
          <p:nvSpPr>
            <p:cNvPr id="13" name="object 13"/>
            <p:cNvSpPr/>
            <p:nvPr/>
          </p:nvSpPr>
          <p:spPr>
            <a:xfrm>
              <a:off x="408241" y="1804225"/>
              <a:ext cx="6911975" cy="4168775"/>
            </a:xfrm>
            <a:custGeom>
              <a:avLst/>
              <a:gdLst/>
              <a:ahLst/>
              <a:cxnLst/>
              <a:rect l="l" t="t" r="r" b="b"/>
              <a:pathLst>
                <a:path w="6911975" h="4168775">
                  <a:moveTo>
                    <a:pt x="0" y="0"/>
                  </a:moveTo>
                  <a:lnTo>
                    <a:pt x="6911721" y="0"/>
                  </a:lnTo>
                  <a:lnTo>
                    <a:pt x="6911721" y="4168521"/>
                  </a:lnTo>
                  <a:lnTo>
                    <a:pt x="0" y="4168521"/>
                  </a:lnTo>
                  <a:lnTo>
                    <a:pt x="0" y="0"/>
                  </a:lnTo>
                  <a:close/>
                </a:path>
              </a:pathLst>
            </a:custGeom>
            <a:ln w="9525">
              <a:solidFill>
                <a:srgbClr val="D9D9D9"/>
              </a:solidFill>
            </a:ln>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19</a:t>
            </a:fld>
            <a:endParaRPr spc="-25" dirty="0"/>
          </a:p>
        </p:txBody>
      </p:sp>
      <p:sp>
        <p:nvSpPr>
          <p:cNvPr id="16" name="object 19">
            <a:extLst>
              <a:ext uri="{FF2B5EF4-FFF2-40B4-BE49-F238E27FC236}">
                <a16:creationId xmlns:a16="http://schemas.microsoft.com/office/drawing/2014/main" id="{E260E369-16F5-2F5B-409F-598B85C246E2}"/>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866130" cy="6156960"/>
          </a:xfrm>
          <a:custGeom>
            <a:avLst/>
            <a:gdLst/>
            <a:ahLst/>
            <a:cxnLst/>
            <a:rect l="l" t="t" r="r" b="b"/>
            <a:pathLst>
              <a:path w="5866130" h="6156960">
                <a:moveTo>
                  <a:pt x="5865876" y="0"/>
                </a:moveTo>
                <a:lnTo>
                  <a:pt x="0" y="0"/>
                </a:lnTo>
                <a:lnTo>
                  <a:pt x="0" y="6156960"/>
                </a:lnTo>
                <a:lnTo>
                  <a:pt x="5865876" y="6156960"/>
                </a:lnTo>
                <a:lnTo>
                  <a:pt x="5865876" y="0"/>
                </a:lnTo>
                <a:close/>
              </a:path>
            </a:pathLst>
          </a:custGeom>
          <a:solidFill>
            <a:srgbClr val="009CA6"/>
          </a:solidFill>
        </p:spPr>
        <p:txBody>
          <a:bodyPr wrap="square" lIns="0" tIns="0" rIns="0" bIns="0" rtlCol="0"/>
          <a:lstStyle/>
          <a:p>
            <a:endParaRPr/>
          </a:p>
        </p:txBody>
      </p:sp>
      <p:sp>
        <p:nvSpPr>
          <p:cNvPr id="3" name="object 3"/>
          <p:cNvSpPr txBox="1">
            <a:spLocks noGrp="1"/>
          </p:cNvSpPr>
          <p:nvPr>
            <p:ph type="title"/>
          </p:nvPr>
        </p:nvSpPr>
        <p:spPr>
          <a:xfrm>
            <a:off x="6379641" y="1636134"/>
            <a:ext cx="3797935" cy="299720"/>
          </a:xfrm>
          <a:prstGeom prst="rect">
            <a:avLst/>
          </a:prstGeom>
        </p:spPr>
        <p:txBody>
          <a:bodyPr vert="horz" wrap="square" lIns="0" tIns="12700" rIns="0" bIns="0" rtlCol="0">
            <a:spAutoFit/>
          </a:bodyPr>
          <a:lstStyle/>
          <a:p>
            <a:pPr marL="12700">
              <a:lnSpc>
                <a:spcPct val="100000"/>
              </a:lnSpc>
              <a:spcBef>
                <a:spcPts val="100"/>
              </a:spcBef>
            </a:pPr>
            <a:r>
              <a:rPr sz="1800" b="0" dirty="0">
                <a:latin typeface="Calibri"/>
                <a:cs typeface="Calibri"/>
              </a:rPr>
              <a:t>Getting</a:t>
            </a:r>
            <a:r>
              <a:rPr sz="1800" b="0" spc="-20" dirty="0">
                <a:latin typeface="Calibri"/>
                <a:cs typeface="Calibri"/>
              </a:rPr>
              <a:t> </a:t>
            </a:r>
            <a:r>
              <a:rPr sz="1800" b="0" dirty="0">
                <a:latin typeface="Calibri"/>
                <a:cs typeface="Calibri"/>
              </a:rPr>
              <a:t>Started</a:t>
            </a:r>
            <a:r>
              <a:rPr sz="1800" b="0" spc="-30" dirty="0">
                <a:latin typeface="Calibri"/>
                <a:cs typeface="Calibri"/>
              </a:rPr>
              <a:t> </a:t>
            </a:r>
            <a:r>
              <a:rPr sz="1800" b="0" dirty="0">
                <a:latin typeface="Calibri"/>
                <a:cs typeface="Calibri"/>
              </a:rPr>
              <a:t>with</a:t>
            </a:r>
            <a:r>
              <a:rPr sz="1800" b="0" spc="-20" dirty="0">
                <a:latin typeface="Calibri"/>
                <a:cs typeface="Calibri"/>
              </a:rPr>
              <a:t> </a:t>
            </a:r>
            <a:r>
              <a:rPr sz="1800" b="0" dirty="0">
                <a:latin typeface="Calibri"/>
                <a:cs typeface="Calibri"/>
              </a:rPr>
              <a:t>IEEE</a:t>
            </a:r>
            <a:r>
              <a:rPr sz="1800" b="0" spc="-35" dirty="0">
                <a:latin typeface="Calibri"/>
                <a:cs typeface="Calibri"/>
              </a:rPr>
              <a:t> </a:t>
            </a:r>
            <a:r>
              <a:rPr sz="1800" b="0" spc="-10" dirty="0">
                <a:latin typeface="Calibri"/>
                <a:cs typeface="Calibri"/>
              </a:rPr>
              <a:t>DiscoveryPoint</a:t>
            </a:r>
            <a:endParaRPr sz="18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a:t>
            </a:fld>
            <a:endParaRPr spc="-25"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
        <p:nvSpPr>
          <p:cNvPr id="4" name="object 4"/>
          <p:cNvSpPr txBox="1"/>
          <p:nvPr/>
        </p:nvSpPr>
        <p:spPr>
          <a:xfrm>
            <a:off x="10939526" y="1636134"/>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00609B"/>
                </a:solidFill>
                <a:latin typeface="Calibri"/>
                <a:cs typeface="Calibri"/>
              </a:rPr>
              <a:t>3</a:t>
            </a:r>
            <a:endParaRPr sz="1800">
              <a:latin typeface="Calibri"/>
              <a:cs typeface="Calibri"/>
            </a:endParaRPr>
          </a:p>
        </p:txBody>
      </p:sp>
      <p:sp>
        <p:nvSpPr>
          <p:cNvPr id="5" name="object 5"/>
          <p:cNvSpPr txBox="1"/>
          <p:nvPr/>
        </p:nvSpPr>
        <p:spPr>
          <a:xfrm>
            <a:off x="6379641" y="2068874"/>
            <a:ext cx="65024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Search</a:t>
            </a:r>
            <a:endParaRPr sz="1800">
              <a:latin typeface="Calibri"/>
              <a:cs typeface="Calibri"/>
            </a:endParaRPr>
          </a:p>
        </p:txBody>
      </p:sp>
      <p:sp>
        <p:nvSpPr>
          <p:cNvPr id="6" name="object 6"/>
          <p:cNvSpPr txBox="1"/>
          <p:nvPr/>
        </p:nvSpPr>
        <p:spPr>
          <a:xfrm>
            <a:off x="10939297" y="2068874"/>
            <a:ext cx="141605" cy="299720"/>
          </a:xfrm>
          <a:prstGeom prst="rect">
            <a:avLst/>
          </a:prstGeom>
        </p:spPr>
        <p:txBody>
          <a:bodyPr vert="horz" wrap="square" lIns="0" tIns="12700" rIns="0" bIns="0" rtlCol="0">
            <a:spAutoFit/>
          </a:bodyPr>
          <a:lstStyle/>
          <a:p>
            <a:pPr marL="12700">
              <a:lnSpc>
                <a:spcPct val="100000"/>
              </a:lnSpc>
              <a:spcBef>
                <a:spcPts val="100"/>
              </a:spcBef>
            </a:pPr>
            <a:r>
              <a:rPr sz="1800" b="1" spc="-50" dirty="0">
                <a:solidFill>
                  <a:srgbClr val="00609B"/>
                </a:solidFill>
                <a:latin typeface="Calibri"/>
                <a:cs typeface="Calibri"/>
              </a:rPr>
              <a:t>9</a:t>
            </a:r>
            <a:endParaRPr sz="1800">
              <a:latin typeface="Calibri"/>
              <a:cs typeface="Calibri"/>
            </a:endParaRPr>
          </a:p>
        </p:txBody>
      </p:sp>
      <p:sp>
        <p:nvSpPr>
          <p:cNvPr id="7" name="object 7"/>
          <p:cNvSpPr txBox="1"/>
          <p:nvPr/>
        </p:nvSpPr>
        <p:spPr>
          <a:xfrm>
            <a:off x="6379413" y="2500242"/>
            <a:ext cx="39490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Analyzing</a:t>
            </a:r>
            <a:r>
              <a:rPr sz="1800" spc="-40" dirty="0">
                <a:latin typeface="Calibri"/>
                <a:cs typeface="Calibri"/>
              </a:rPr>
              <a:t> </a:t>
            </a:r>
            <a:r>
              <a:rPr sz="1800" dirty="0">
                <a:latin typeface="Calibri"/>
                <a:cs typeface="Calibri"/>
              </a:rPr>
              <a:t>&amp;</a:t>
            </a:r>
            <a:r>
              <a:rPr sz="1800" spc="-60" dirty="0">
                <a:latin typeface="Calibri"/>
                <a:cs typeface="Calibri"/>
              </a:rPr>
              <a:t> </a:t>
            </a:r>
            <a:r>
              <a:rPr sz="1800" dirty="0">
                <a:latin typeface="Calibri"/>
                <a:cs typeface="Calibri"/>
              </a:rPr>
              <a:t>Understanding</a:t>
            </a:r>
            <a:r>
              <a:rPr sz="1800" spc="-35" dirty="0">
                <a:latin typeface="Calibri"/>
                <a:cs typeface="Calibri"/>
              </a:rPr>
              <a:t> </a:t>
            </a:r>
            <a:r>
              <a:rPr sz="1800" dirty="0">
                <a:latin typeface="Calibri"/>
                <a:cs typeface="Calibri"/>
              </a:rPr>
              <a:t>Search</a:t>
            </a:r>
            <a:r>
              <a:rPr sz="1800" spc="-45" dirty="0">
                <a:latin typeface="Calibri"/>
                <a:cs typeface="Calibri"/>
              </a:rPr>
              <a:t> </a:t>
            </a:r>
            <a:r>
              <a:rPr sz="1800" spc="-10" dirty="0">
                <a:latin typeface="Calibri"/>
                <a:cs typeface="Calibri"/>
              </a:rPr>
              <a:t>Results</a:t>
            </a:r>
            <a:endParaRPr sz="1800">
              <a:latin typeface="Calibri"/>
              <a:cs typeface="Calibri"/>
            </a:endParaRPr>
          </a:p>
        </p:txBody>
      </p:sp>
      <p:sp>
        <p:nvSpPr>
          <p:cNvPr id="8" name="object 8"/>
          <p:cNvSpPr txBox="1"/>
          <p:nvPr/>
        </p:nvSpPr>
        <p:spPr>
          <a:xfrm>
            <a:off x="10939297" y="2500242"/>
            <a:ext cx="2578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09B"/>
                </a:solidFill>
                <a:latin typeface="Calibri"/>
                <a:cs typeface="Calibri"/>
              </a:rPr>
              <a:t>15</a:t>
            </a:r>
            <a:endParaRPr sz="1800">
              <a:latin typeface="Calibri"/>
              <a:cs typeface="Calibri"/>
            </a:endParaRPr>
          </a:p>
        </p:txBody>
      </p:sp>
      <p:sp>
        <p:nvSpPr>
          <p:cNvPr id="9" name="object 9"/>
          <p:cNvSpPr txBox="1"/>
          <p:nvPr/>
        </p:nvSpPr>
        <p:spPr>
          <a:xfrm>
            <a:off x="6379413" y="2931610"/>
            <a:ext cx="21164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Sharing</a:t>
            </a:r>
            <a:r>
              <a:rPr sz="1800" spc="-35" dirty="0">
                <a:latin typeface="Calibri"/>
                <a:cs typeface="Calibri"/>
              </a:rPr>
              <a:t> </a:t>
            </a:r>
            <a:r>
              <a:rPr sz="1800" dirty="0">
                <a:latin typeface="Calibri"/>
                <a:cs typeface="Calibri"/>
              </a:rPr>
              <a:t>Search</a:t>
            </a:r>
            <a:r>
              <a:rPr sz="1800" spc="-50" dirty="0">
                <a:latin typeface="Calibri"/>
                <a:cs typeface="Calibri"/>
              </a:rPr>
              <a:t> </a:t>
            </a:r>
            <a:r>
              <a:rPr sz="1800" spc="-10" dirty="0">
                <a:latin typeface="Calibri"/>
                <a:cs typeface="Calibri"/>
              </a:rPr>
              <a:t>Results</a:t>
            </a:r>
            <a:endParaRPr sz="1800">
              <a:latin typeface="Calibri"/>
              <a:cs typeface="Calibri"/>
            </a:endParaRPr>
          </a:p>
        </p:txBody>
      </p:sp>
      <p:sp>
        <p:nvSpPr>
          <p:cNvPr id="10" name="object 10"/>
          <p:cNvSpPr txBox="1"/>
          <p:nvPr/>
        </p:nvSpPr>
        <p:spPr>
          <a:xfrm>
            <a:off x="10939297" y="2931610"/>
            <a:ext cx="2578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09B"/>
                </a:solidFill>
                <a:latin typeface="Calibri"/>
                <a:cs typeface="Calibri"/>
              </a:rPr>
              <a:t>20</a:t>
            </a:r>
            <a:endParaRPr sz="1800">
              <a:latin typeface="Calibri"/>
              <a:cs typeface="Calibri"/>
            </a:endParaRPr>
          </a:p>
        </p:txBody>
      </p:sp>
      <p:sp>
        <p:nvSpPr>
          <p:cNvPr id="11" name="object 11"/>
          <p:cNvSpPr txBox="1"/>
          <p:nvPr/>
        </p:nvSpPr>
        <p:spPr>
          <a:xfrm>
            <a:off x="6379413" y="3364350"/>
            <a:ext cx="26955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Dashboards/Expert</a:t>
            </a:r>
            <a:r>
              <a:rPr sz="1800" spc="55" dirty="0">
                <a:latin typeface="Calibri"/>
                <a:cs typeface="Calibri"/>
              </a:rPr>
              <a:t> </a:t>
            </a:r>
            <a:r>
              <a:rPr sz="1800" spc="-10" dirty="0">
                <a:latin typeface="Calibri"/>
                <a:cs typeface="Calibri"/>
              </a:rPr>
              <a:t>Searches</a:t>
            </a:r>
            <a:endParaRPr sz="1800">
              <a:latin typeface="Calibri"/>
              <a:cs typeface="Calibri"/>
            </a:endParaRPr>
          </a:p>
        </p:txBody>
      </p:sp>
      <p:sp>
        <p:nvSpPr>
          <p:cNvPr id="12" name="object 12"/>
          <p:cNvSpPr txBox="1"/>
          <p:nvPr/>
        </p:nvSpPr>
        <p:spPr>
          <a:xfrm>
            <a:off x="10939297" y="3364350"/>
            <a:ext cx="2578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09B"/>
                </a:solidFill>
                <a:latin typeface="Calibri"/>
                <a:cs typeface="Calibri"/>
              </a:rPr>
              <a:t>24</a:t>
            </a:r>
            <a:endParaRPr sz="1800">
              <a:latin typeface="Calibri"/>
              <a:cs typeface="Calibri"/>
            </a:endParaRPr>
          </a:p>
        </p:txBody>
      </p:sp>
      <p:sp>
        <p:nvSpPr>
          <p:cNvPr id="13" name="object 13"/>
          <p:cNvSpPr txBox="1"/>
          <p:nvPr/>
        </p:nvSpPr>
        <p:spPr>
          <a:xfrm>
            <a:off x="6379413" y="3795718"/>
            <a:ext cx="176212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My</a:t>
            </a:r>
            <a:r>
              <a:rPr sz="1800" spc="-5" dirty="0">
                <a:latin typeface="Calibri"/>
                <a:cs typeface="Calibri"/>
              </a:rPr>
              <a:t> </a:t>
            </a:r>
            <a:r>
              <a:rPr sz="1800" spc="-10" dirty="0">
                <a:latin typeface="Calibri"/>
                <a:cs typeface="Calibri"/>
              </a:rPr>
              <a:t>DiscoveryPoint</a:t>
            </a:r>
            <a:endParaRPr sz="1800">
              <a:latin typeface="Calibri"/>
              <a:cs typeface="Calibri"/>
            </a:endParaRPr>
          </a:p>
        </p:txBody>
      </p:sp>
      <p:sp>
        <p:nvSpPr>
          <p:cNvPr id="14" name="object 14"/>
          <p:cNvSpPr txBox="1"/>
          <p:nvPr/>
        </p:nvSpPr>
        <p:spPr>
          <a:xfrm>
            <a:off x="10939068" y="3795718"/>
            <a:ext cx="2578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09B"/>
                </a:solidFill>
                <a:latin typeface="Calibri"/>
                <a:cs typeface="Calibri"/>
              </a:rPr>
              <a:t>28</a:t>
            </a:r>
            <a:endParaRPr sz="1800">
              <a:latin typeface="Calibri"/>
              <a:cs typeface="Calibri"/>
            </a:endParaRPr>
          </a:p>
        </p:txBody>
      </p:sp>
      <p:sp>
        <p:nvSpPr>
          <p:cNvPr id="15" name="object 15"/>
          <p:cNvSpPr txBox="1"/>
          <p:nvPr/>
        </p:nvSpPr>
        <p:spPr>
          <a:xfrm>
            <a:off x="6379184" y="4227086"/>
            <a:ext cx="25571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Setting</a:t>
            </a:r>
            <a:r>
              <a:rPr sz="1800" spc="-35" dirty="0">
                <a:latin typeface="Calibri"/>
                <a:cs typeface="Calibri"/>
              </a:rPr>
              <a:t> </a:t>
            </a:r>
            <a:r>
              <a:rPr sz="1800" dirty="0">
                <a:latin typeface="Calibri"/>
                <a:cs typeface="Calibri"/>
              </a:rPr>
              <a:t>and</a:t>
            </a:r>
            <a:r>
              <a:rPr sz="1800" spc="-25" dirty="0">
                <a:latin typeface="Calibri"/>
                <a:cs typeface="Calibri"/>
              </a:rPr>
              <a:t> </a:t>
            </a:r>
            <a:r>
              <a:rPr sz="1800" spc="-10" dirty="0">
                <a:latin typeface="Calibri"/>
                <a:cs typeface="Calibri"/>
              </a:rPr>
              <a:t>Personalization</a:t>
            </a:r>
            <a:endParaRPr sz="1800">
              <a:latin typeface="Calibri"/>
              <a:cs typeface="Calibri"/>
            </a:endParaRPr>
          </a:p>
        </p:txBody>
      </p:sp>
      <p:sp>
        <p:nvSpPr>
          <p:cNvPr id="16" name="object 16"/>
          <p:cNvSpPr txBox="1"/>
          <p:nvPr/>
        </p:nvSpPr>
        <p:spPr>
          <a:xfrm>
            <a:off x="10938840" y="4227086"/>
            <a:ext cx="25781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00609B"/>
                </a:solidFill>
                <a:latin typeface="Calibri"/>
                <a:cs typeface="Calibri"/>
              </a:rPr>
              <a:t>32</a:t>
            </a:r>
            <a:endParaRPr sz="1800">
              <a:latin typeface="Calibri"/>
              <a:cs typeface="Calibri"/>
            </a:endParaRPr>
          </a:p>
        </p:txBody>
      </p:sp>
      <p:sp>
        <p:nvSpPr>
          <p:cNvPr id="17" name="object 17"/>
          <p:cNvSpPr txBox="1"/>
          <p:nvPr/>
        </p:nvSpPr>
        <p:spPr>
          <a:xfrm>
            <a:off x="390093" y="2159618"/>
            <a:ext cx="4974590" cy="1768475"/>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FFFFFF"/>
                </a:solidFill>
                <a:latin typeface="Calibri"/>
                <a:cs typeface="Calibri"/>
              </a:rPr>
              <a:t>User</a:t>
            </a:r>
            <a:r>
              <a:rPr sz="4400" b="1" spc="-25" dirty="0">
                <a:solidFill>
                  <a:srgbClr val="FFFFFF"/>
                </a:solidFill>
                <a:latin typeface="Calibri"/>
                <a:cs typeface="Calibri"/>
              </a:rPr>
              <a:t> </a:t>
            </a:r>
            <a:r>
              <a:rPr sz="4400" b="1" dirty="0">
                <a:solidFill>
                  <a:srgbClr val="FFFFFF"/>
                </a:solidFill>
                <a:latin typeface="Calibri"/>
                <a:cs typeface="Calibri"/>
              </a:rPr>
              <a:t>Guide</a:t>
            </a:r>
            <a:r>
              <a:rPr sz="4400" b="1" spc="-15" dirty="0">
                <a:solidFill>
                  <a:srgbClr val="FFFFFF"/>
                </a:solidFill>
                <a:latin typeface="Calibri"/>
                <a:cs typeface="Calibri"/>
              </a:rPr>
              <a:t> </a:t>
            </a:r>
            <a:r>
              <a:rPr sz="4400" b="1" spc="-10" dirty="0">
                <a:solidFill>
                  <a:srgbClr val="FFFFFF"/>
                </a:solidFill>
                <a:latin typeface="Calibri"/>
                <a:cs typeface="Calibri"/>
              </a:rPr>
              <a:t>Contents</a:t>
            </a:r>
            <a:endParaRPr sz="4400">
              <a:latin typeface="Calibri"/>
              <a:cs typeface="Calibri"/>
            </a:endParaRPr>
          </a:p>
          <a:p>
            <a:pPr marL="12700" marR="5080">
              <a:lnSpc>
                <a:spcPct val="100499"/>
              </a:lnSpc>
              <a:spcBef>
                <a:spcPts val="1925"/>
              </a:spcBef>
            </a:pPr>
            <a:r>
              <a:rPr sz="1800" dirty="0">
                <a:solidFill>
                  <a:srgbClr val="FFFFFF"/>
                </a:solidFill>
                <a:latin typeface="Calibri"/>
                <a:cs typeface="Calibri"/>
              </a:rPr>
              <a:t>Find</a:t>
            </a:r>
            <a:r>
              <a:rPr sz="1800" spc="-30" dirty="0">
                <a:solidFill>
                  <a:srgbClr val="FFFFFF"/>
                </a:solidFill>
                <a:latin typeface="Calibri"/>
                <a:cs typeface="Calibri"/>
              </a:rPr>
              <a:t> </a:t>
            </a:r>
            <a:r>
              <a:rPr sz="1800" dirty="0">
                <a:solidFill>
                  <a:srgbClr val="FFFFFF"/>
                </a:solidFill>
                <a:latin typeface="Calibri"/>
                <a:cs typeface="Calibri"/>
              </a:rPr>
              <a:t>general</a:t>
            </a:r>
            <a:r>
              <a:rPr sz="1800" spc="-35" dirty="0">
                <a:solidFill>
                  <a:srgbClr val="FFFFFF"/>
                </a:solidFill>
                <a:latin typeface="Calibri"/>
                <a:cs typeface="Calibri"/>
              </a:rPr>
              <a:t> </a:t>
            </a:r>
            <a:r>
              <a:rPr sz="1800" dirty="0">
                <a:solidFill>
                  <a:srgbClr val="FFFFFF"/>
                </a:solidFill>
                <a:latin typeface="Calibri"/>
                <a:cs typeface="Calibri"/>
              </a:rPr>
              <a:t>information</a:t>
            </a:r>
            <a:r>
              <a:rPr sz="1800" spc="-30" dirty="0">
                <a:solidFill>
                  <a:srgbClr val="FFFFFF"/>
                </a:solidFill>
                <a:latin typeface="Calibri"/>
                <a:cs typeface="Calibri"/>
              </a:rPr>
              <a:t> </a:t>
            </a:r>
            <a:r>
              <a:rPr sz="1800" dirty="0">
                <a:solidFill>
                  <a:srgbClr val="FFFFFF"/>
                </a:solidFill>
                <a:latin typeface="Calibri"/>
                <a:cs typeface="Calibri"/>
              </a:rPr>
              <a:t>about</a:t>
            </a:r>
            <a:r>
              <a:rPr sz="1800" spc="-30" dirty="0">
                <a:solidFill>
                  <a:srgbClr val="FFFFFF"/>
                </a:solidFill>
                <a:latin typeface="Calibri"/>
                <a:cs typeface="Calibri"/>
              </a:rPr>
              <a:t> </a:t>
            </a:r>
            <a:r>
              <a:rPr sz="1800" dirty="0">
                <a:solidFill>
                  <a:srgbClr val="FFFFFF"/>
                </a:solidFill>
                <a:latin typeface="Calibri"/>
                <a:cs typeface="Calibri"/>
              </a:rPr>
              <a:t>IEEE</a:t>
            </a:r>
            <a:r>
              <a:rPr sz="1800" spc="-55" dirty="0">
                <a:solidFill>
                  <a:srgbClr val="FFFFFF"/>
                </a:solidFill>
                <a:latin typeface="Calibri"/>
                <a:cs typeface="Calibri"/>
              </a:rPr>
              <a:t> </a:t>
            </a:r>
            <a:r>
              <a:rPr sz="1800" spc="-10" dirty="0">
                <a:solidFill>
                  <a:srgbClr val="FFFFFF"/>
                </a:solidFill>
                <a:latin typeface="Calibri"/>
                <a:cs typeface="Calibri"/>
              </a:rPr>
              <a:t>DiscoveryPoint </a:t>
            </a:r>
            <a:r>
              <a:rPr sz="1800" dirty="0">
                <a:solidFill>
                  <a:srgbClr val="FFFFFF"/>
                </a:solidFill>
                <a:latin typeface="Calibri"/>
                <a:cs typeface="Calibri"/>
              </a:rPr>
              <a:t>for</a:t>
            </a:r>
            <a:r>
              <a:rPr sz="1800" spc="-30" dirty="0">
                <a:solidFill>
                  <a:srgbClr val="FFFFFF"/>
                </a:solidFill>
                <a:latin typeface="Calibri"/>
                <a:cs typeface="Calibri"/>
              </a:rPr>
              <a:t> </a:t>
            </a:r>
            <a:r>
              <a:rPr sz="1800" spc="-10" dirty="0">
                <a:solidFill>
                  <a:srgbClr val="FFFFFF"/>
                </a:solidFill>
                <a:latin typeface="Calibri"/>
                <a:cs typeface="Calibri"/>
              </a:rPr>
              <a:t>Communications,</a:t>
            </a:r>
            <a:r>
              <a:rPr sz="1800" spc="-5" dirty="0">
                <a:solidFill>
                  <a:srgbClr val="FFFFFF"/>
                </a:solidFill>
                <a:latin typeface="Calibri"/>
                <a:cs typeface="Calibri"/>
              </a:rPr>
              <a:t> </a:t>
            </a:r>
            <a:r>
              <a:rPr sz="1800" dirty="0">
                <a:solidFill>
                  <a:srgbClr val="FFFFFF"/>
                </a:solidFill>
                <a:latin typeface="Calibri"/>
                <a:cs typeface="Calibri"/>
              </a:rPr>
              <a:t>plus</a:t>
            </a:r>
            <a:r>
              <a:rPr sz="1800" spc="-10" dirty="0">
                <a:solidFill>
                  <a:srgbClr val="FFFFFF"/>
                </a:solidFill>
                <a:latin typeface="Calibri"/>
                <a:cs typeface="Calibri"/>
              </a:rPr>
              <a:t> </a:t>
            </a:r>
            <a:r>
              <a:rPr sz="1800" dirty="0">
                <a:solidFill>
                  <a:srgbClr val="FFFFFF"/>
                </a:solidFill>
                <a:latin typeface="Calibri"/>
                <a:cs typeface="Calibri"/>
              </a:rPr>
              <a:t>frequently</a:t>
            </a:r>
            <a:r>
              <a:rPr sz="1800" spc="-10" dirty="0">
                <a:solidFill>
                  <a:srgbClr val="FFFFFF"/>
                </a:solidFill>
                <a:latin typeface="Calibri"/>
                <a:cs typeface="Calibri"/>
              </a:rPr>
              <a:t> </a:t>
            </a:r>
            <a:r>
              <a:rPr sz="1800" dirty="0">
                <a:solidFill>
                  <a:srgbClr val="FFFFFF"/>
                </a:solidFill>
                <a:latin typeface="Calibri"/>
                <a:cs typeface="Calibri"/>
              </a:rPr>
              <a:t>asked</a:t>
            </a:r>
            <a:r>
              <a:rPr sz="1800" spc="-35" dirty="0">
                <a:solidFill>
                  <a:srgbClr val="FFFFFF"/>
                </a:solidFill>
                <a:latin typeface="Calibri"/>
                <a:cs typeface="Calibri"/>
              </a:rPr>
              <a:t> </a:t>
            </a:r>
            <a:r>
              <a:rPr sz="1800" spc="-10" dirty="0">
                <a:solidFill>
                  <a:srgbClr val="FFFFFF"/>
                </a:solidFill>
                <a:latin typeface="Calibri"/>
                <a:cs typeface="Calibri"/>
              </a:rPr>
              <a:t>questions </a:t>
            </a:r>
            <a:r>
              <a:rPr sz="1800" dirty="0">
                <a:solidFill>
                  <a:srgbClr val="FFFFFF"/>
                </a:solidFill>
                <a:latin typeface="Calibri"/>
                <a:cs typeface="Calibri"/>
              </a:rPr>
              <a:t>(FAQs)</a:t>
            </a:r>
            <a:r>
              <a:rPr sz="1800" spc="-30" dirty="0">
                <a:solidFill>
                  <a:srgbClr val="FFFFFF"/>
                </a:solidFill>
                <a:latin typeface="Calibri"/>
                <a:cs typeface="Calibri"/>
              </a:rPr>
              <a:t> </a:t>
            </a:r>
            <a:r>
              <a:rPr sz="1800" dirty="0">
                <a:solidFill>
                  <a:srgbClr val="FFFFFF"/>
                </a:solidFill>
                <a:latin typeface="Calibri"/>
                <a:cs typeface="Calibri"/>
              </a:rPr>
              <a:t>on</a:t>
            </a:r>
            <a:r>
              <a:rPr sz="1800" spc="-30" dirty="0">
                <a:solidFill>
                  <a:srgbClr val="FFFFFF"/>
                </a:solidFill>
                <a:latin typeface="Calibri"/>
                <a:cs typeface="Calibri"/>
              </a:rPr>
              <a:t> </a:t>
            </a:r>
            <a:r>
              <a:rPr sz="1800" dirty="0">
                <a:solidFill>
                  <a:srgbClr val="FFFFFF"/>
                </a:solidFill>
                <a:latin typeface="Calibri"/>
                <a:cs typeface="Calibri"/>
              </a:rPr>
              <a:t>these</a:t>
            </a:r>
            <a:r>
              <a:rPr sz="1800" spc="-25" dirty="0">
                <a:solidFill>
                  <a:srgbClr val="FFFFFF"/>
                </a:solidFill>
                <a:latin typeface="Calibri"/>
                <a:cs typeface="Calibri"/>
              </a:rPr>
              <a:t> </a:t>
            </a:r>
            <a:r>
              <a:rPr sz="1800" dirty="0">
                <a:solidFill>
                  <a:srgbClr val="FFFFFF"/>
                </a:solidFill>
                <a:latin typeface="Calibri"/>
                <a:cs typeface="Calibri"/>
              </a:rPr>
              <a:t>popular</a:t>
            </a:r>
            <a:r>
              <a:rPr sz="1800" spc="-15" dirty="0">
                <a:solidFill>
                  <a:srgbClr val="FFFFFF"/>
                </a:solidFill>
                <a:latin typeface="Calibri"/>
                <a:cs typeface="Calibri"/>
              </a:rPr>
              <a:t> </a:t>
            </a:r>
            <a:r>
              <a:rPr sz="1800" spc="-10" dirty="0">
                <a:solidFill>
                  <a:srgbClr val="FFFFFF"/>
                </a:solidFill>
                <a:latin typeface="Calibri"/>
                <a:cs typeface="Calibri"/>
              </a:rPr>
              <a:t>topics:</a:t>
            </a:r>
            <a:endParaRPr sz="1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7DA9E-36AA-1BC0-3426-8E36AACC937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0DFAE3C2-43B4-0CF9-F2D3-1392821EF456}"/>
              </a:ext>
            </a:extLst>
          </p:cNvPr>
          <p:cNvGrpSpPr/>
          <p:nvPr/>
        </p:nvGrpSpPr>
        <p:grpSpPr>
          <a:xfrm>
            <a:off x="-924" y="3554613"/>
            <a:ext cx="12192001" cy="3303387"/>
            <a:chOff x="-1" y="3554866"/>
            <a:chExt cx="12192001" cy="3303387"/>
          </a:xfrm>
        </p:grpSpPr>
        <p:pic>
          <p:nvPicPr>
            <p:cNvPr id="3" name="object 3">
              <a:extLst>
                <a:ext uri="{FF2B5EF4-FFF2-40B4-BE49-F238E27FC236}">
                  <a16:creationId xmlns:a16="http://schemas.microsoft.com/office/drawing/2014/main" id="{827D8F4C-F84E-24B6-E63B-F4BA58EE545A}"/>
                </a:ext>
              </a:extLst>
            </p:cNvPr>
            <p:cNvPicPr/>
            <p:nvPr/>
          </p:nvPicPr>
          <p:blipFill>
            <a:blip r:embed="rId2" cstate="print"/>
            <a:stretch>
              <a:fillRect/>
            </a:stretch>
          </p:blipFill>
          <p:spPr>
            <a:xfrm>
              <a:off x="3176016" y="6153911"/>
              <a:ext cx="9015983" cy="701618"/>
            </a:xfrm>
            <a:prstGeom prst="rect">
              <a:avLst/>
            </a:prstGeom>
          </p:spPr>
        </p:pic>
        <p:sp>
          <p:nvSpPr>
            <p:cNvPr id="4" name="object 4">
              <a:extLst>
                <a:ext uri="{FF2B5EF4-FFF2-40B4-BE49-F238E27FC236}">
                  <a16:creationId xmlns:a16="http://schemas.microsoft.com/office/drawing/2014/main" id="{58CE5F66-87F5-AF80-BC4D-C8AD67602863}"/>
                </a:ext>
              </a:extLst>
            </p:cNvPr>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a:extLst>
                <a:ext uri="{FF2B5EF4-FFF2-40B4-BE49-F238E27FC236}">
                  <a16:creationId xmlns:a16="http://schemas.microsoft.com/office/drawing/2014/main" id="{BD486B25-9CA6-BA40-9202-BB0ADBC45956}"/>
                </a:ext>
              </a:extLst>
            </p:cNvPr>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a:extLst>
                <a:ext uri="{FF2B5EF4-FFF2-40B4-BE49-F238E27FC236}">
                  <a16:creationId xmlns:a16="http://schemas.microsoft.com/office/drawing/2014/main" id="{0082BA01-0CB3-DE22-24A8-1EB1F3006FCB}"/>
                </a:ext>
              </a:extLst>
            </p:cNvPr>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a:extLst>
                <a:ext uri="{FF2B5EF4-FFF2-40B4-BE49-F238E27FC236}">
                  <a16:creationId xmlns:a16="http://schemas.microsoft.com/office/drawing/2014/main" id="{DA092B3B-47D5-3F0B-B771-2433D9C542BA}"/>
                </a:ext>
              </a:extLst>
            </p:cNvPr>
            <p:cNvPicPr/>
            <p:nvPr/>
          </p:nvPicPr>
          <p:blipFill>
            <a:blip r:embed="rId3" cstate="print"/>
            <a:stretch>
              <a:fillRect/>
            </a:stretch>
          </p:blipFill>
          <p:spPr>
            <a:xfrm>
              <a:off x="10527410" y="6398509"/>
              <a:ext cx="241259" cy="238986"/>
            </a:xfrm>
            <a:prstGeom prst="rect">
              <a:avLst/>
            </a:prstGeom>
          </p:spPr>
        </p:pic>
        <p:pic>
          <p:nvPicPr>
            <p:cNvPr id="8" name="object 8">
              <a:extLst>
                <a:ext uri="{FF2B5EF4-FFF2-40B4-BE49-F238E27FC236}">
                  <a16:creationId xmlns:a16="http://schemas.microsoft.com/office/drawing/2014/main" id="{998A0567-5D29-8E8E-F504-BAE70613A9C3}"/>
                </a:ext>
              </a:extLst>
            </p:cNvPr>
            <p:cNvPicPr/>
            <p:nvPr/>
          </p:nvPicPr>
          <p:blipFill>
            <a:blip r:embed="rId4" cstate="print"/>
            <a:stretch>
              <a:fillRect/>
            </a:stretch>
          </p:blipFill>
          <p:spPr>
            <a:xfrm>
              <a:off x="309231" y="6334646"/>
              <a:ext cx="1619770" cy="346436"/>
            </a:xfrm>
            <a:prstGeom prst="rect">
              <a:avLst/>
            </a:prstGeom>
          </p:spPr>
        </p:pic>
        <p:sp>
          <p:nvSpPr>
            <p:cNvPr id="9" name="object 9">
              <a:extLst>
                <a:ext uri="{FF2B5EF4-FFF2-40B4-BE49-F238E27FC236}">
                  <a16:creationId xmlns:a16="http://schemas.microsoft.com/office/drawing/2014/main" id="{5080D562-1E11-ADBF-44B8-750E3BFA52BA}"/>
                </a:ext>
              </a:extLst>
            </p:cNvPr>
            <p:cNvSpPr/>
            <p:nvPr/>
          </p:nvSpPr>
          <p:spPr>
            <a:xfrm>
              <a:off x="-1" y="3554866"/>
              <a:ext cx="12192000" cy="2612390"/>
            </a:xfrm>
            <a:custGeom>
              <a:avLst/>
              <a:gdLst/>
              <a:ahLst/>
              <a:cxnLst/>
              <a:rect l="l" t="t" r="r" b="b"/>
              <a:pathLst>
                <a:path w="12192000" h="2612390">
                  <a:moveTo>
                    <a:pt x="12192000" y="0"/>
                  </a:moveTo>
                  <a:lnTo>
                    <a:pt x="0" y="0"/>
                  </a:lnTo>
                  <a:lnTo>
                    <a:pt x="0" y="2612136"/>
                  </a:lnTo>
                  <a:lnTo>
                    <a:pt x="12192000" y="2612136"/>
                  </a:lnTo>
                  <a:lnTo>
                    <a:pt x="12192000" y="0"/>
                  </a:lnTo>
                  <a:close/>
                </a:path>
              </a:pathLst>
            </a:custGeom>
            <a:solidFill>
              <a:srgbClr val="EFF6F8"/>
            </a:solidFill>
          </p:spPr>
          <p:txBody>
            <a:bodyPr wrap="square" lIns="0" tIns="0" rIns="0" bIns="0" rtlCol="0"/>
            <a:lstStyle/>
            <a:p>
              <a:endParaRPr dirty="0"/>
            </a:p>
          </p:txBody>
        </p:sp>
      </p:grpSp>
      <p:sp>
        <p:nvSpPr>
          <p:cNvPr id="12" name="object 12">
            <a:extLst>
              <a:ext uri="{FF2B5EF4-FFF2-40B4-BE49-F238E27FC236}">
                <a16:creationId xmlns:a16="http://schemas.microsoft.com/office/drawing/2014/main" id="{0681A9CF-3232-9728-603C-CF4C397ABB0F}"/>
              </a:ext>
            </a:extLst>
          </p:cNvPr>
          <p:cNvSpPr txBox="1"/>
          <p:nvPr/>
        </p:nvSpPr>
        <p:spPr>
          <a:xfrm>
            <a:off x="400050" y="3713443"/>
            <a:ext cx="10801350" cy="2305759"/>
          </a:xfrm>
          <a:prstGeom prst="rect">
            <a:avLst/>
          </a:prstGeom>
        </p:spPr>
        <p:txBody>
          <a:bodyPr vert="horz" wrap="square" lIns="0" tIns="12700" rIns="0" bIns="0" rtlCol="0">
            <a:spAutoFit/>
          </a:bodyPr>
          <a:lstStyle/>
          <a:p>
            <a:pPr marL="12700">
              <a:lnSpc>
                <a:spcPct val="100000"/>
              </a:lnSpc>
              <a:spcBef>
                <a:spcPts val="100"/>
              </a:spcBef>
            </a:pPr>
            <a:r>
              <a:rPr sz="3200" b="1" dirty="0">
                <a:latin typeface="Calibri"/>
                <a:cs typeface="Calibri"/>
              </a:rPr>
              <a:t>How</a:t>
            </a:r>
            <a:r>
              <a:rPr sz="3200" b="1" spc="-35" dirty="0">
                <a:latin typeface="Calibri"/>
                <a:cs typeface="Calibri"/>
              </a:rPr>
              <a:t> </a:t>
            </a:r>
            <a:r>
              <a:rPr sz="3200" b="1" dirty="0">
                <a:latin typeface="Calibri"/>
                <a:cs typeface="Calibri"/>
              </a:rPr>
              <a:t>do</a:t>
            </a:r>
            <a:r>
              <a:rPr sz="3200" b="1" spc="-35" dirty="0">
                <a:latin typeface="Calibri"/>
                <a:cs typeface="Calibri"/>
              </a:rPr>
              <a:t> </a:t>
            </a:r>
            <a:r>
              <a:rPr sz="3200" b="1" dirty="0">
                <a:latin typeface="Calibri"/>
                <a:cs typeface="Calibri"/>
              </a:rPr>
              <a:t>I</a:t>
            </a:r>
            <a:r>
              <a:rPr sz="3200" b="1" spc="-35" dirty="0">
                <a:latin typeface="Calibri"/>
                <a:cs typeface="Calibri"/>
              </a:rPr>
              <a:t> </a:t>
            </a:r>
            <a:r>
              <a:rPr lang="en-US" sz="3200" b="1" dirty="0">
                <a:latin typeface="Calibri"/>
                <a:cs typeface="Calibri"/>
              </a:rPr>
              <a:t>use the AI Insights Tool</a:t>
            </a:r>
            <a:r>
              <a:rPr sz="3200" b="1" spc="-10" dirty="0">
                <a:latin typeface="Calibri"/>
                <a:cs typeface="Calibri"/>
              </a:rPr>
              <a:t>?</a:t>
            </a:r>
            <a:endParaRPr sz="3200" dirty="0">
              <a:latin typeface="Calibri"/>
              <a:cs typeface="Calibri"/>
            </a:endParaRPr>
          </a:p>
          <a:p>
            <a:pPr rtl="0"/>
            <a:endParaRPr lang="en-US" sz="500" b="1" dirty="0">
              <a:solidFill>
                <a:srgbClr val="00609B"/>
              </a:solidFill>
              <a:latin typeface="Calibri"/>
              <a:cs typeface="Calibri"/>
            </a:endParaRPr>
          </a:p>
          <a:p>
            <a:pPr rtl="0"/>
            <a:r>
              <a:rPr lang="en-US" sz="1400" b="1" dirty="0">
                <a:solidFill>
                  <a:srgbClr val="00609B"/>
                </a:solidFill>
                <a:latin typeface="+mn-lt"/>
                <a:cs typeface="Calibri"/>
              </a:rPr>
              <a:t>How It Works</a:t>
            </a:r>
          </a:p>
          <a:p>
            <a:pPr rtl="0"/>
            <a:endParaRPr lang="en-US" sz="1200" b="1" dirty="0">
              <a:solidFill>
                <a:srgbClr val="00609B"/>
              </a:solidFill>
              <a:latin typeface="+mn-lt"/>
              <a:cs typeface="Calibri"/>
            </a:endParaRPr>
          </a:p>
          <a:p>
            <a:pPr rtl="0"/>
            <a:r>
              <a:rPr lang="en-US" sz="1400" dirty="0">
                <a:latin typeface="+mn-lt"/>
              </a:rPr>
              <a:t>The </a:t>
            </a:r>
            <a:r>
              <a:rPr kumimoji="0" lang="en-US" sz="1400" b="1" i="0" u="none" strike="noStrike" kern="0" cap="none" spc="0" normalizeH="0" baseline="0" noProof="0" dirty="0">
                <a:ln>
                  <a:noFill/>
                </a:ln>
                <a:solidFill>
                  <a:srgbClr val="00609B"/>
                </a:solidFill>
                <a:effectLst/>
                <a:uLnTx/>
                <a:uFillTx/>
                <a:latin typeface="+mn-lt"/>
                <a:cs typeface="Calibri"/>
              </a:rPr>
              <a:t>AI Insights Tool </a:t>
            </a:r>
            <a:r>
              <a:rPr lang="en-US" sz="1400" dirty="0">
                <a:latin typeface="+mn-lt"/>
              </a:rPr>
              <a:t>is integrated into the IEEE DiscoveryPoint platform and is available as part of the IEEE DiscoveryPoint for Communications subscription. </a:t>
            </a:r>
          </a:p>
          <a:p>
            <a:pPr rtl="0"/>
            <a:endParaRPr lang="en-US" sz="1400" dirty="0">
              <a:latin typeface="+mn-lt"/>
            </a:endParaRPr>
          </a:p>
          <a:p>
            <a:pPr rtl="0"/>
            <a:r>
              <a:rPr lang="en-US" sz="1400" dirty="0">
                <a:latin typeface="+mn-lt"/>
              </a:rPr>
              <a:t>These features are deployed on content within the Research Channel, enabling you and your colleagues to quickly and accurately generate Executive Summaries of your search results as they relate to your inquiry, view an Insight summary of a specific article to judge how it addresses your question, and query an article directly to explore its content.</a:t>
            </a:r>
            <a:endParaRPr lang="en-US" sz="1400" dirty="0">
              <a:latin typeface="+mn-lt"/>
              <a:cs typeface="Calibri"/>
            </a:endParaRPr>
          </a:p>
        </p:txBody>
      </p:sp>
      <p:sp>
        <p:nvSpPr>
          <p:cNvPr id="13" name="object 13">
            <a:extLst>
              <a:ext uri="{FF2B5EF4-FFF2-40B4-BE49-F238E27FC236}">
                <a16:creationId xmlns:a16="http://schemas.microsoft.com/office/drawing/2014/main" id="{16DAD8D9-D45D-131F-964E-877A30FD6B2F}"/>
              </a:ext>
            </a:extLst>
          </p:cNvPr>
          <p:cNvSpPr txBox="1">
            <a:spLocks noGrp="1"/>
          </p:cNvSpPr>
          <p:nvPr>
            <p:ph type="title"/>
          </p:nvPr>
        </p:nvSpPr>
        <p:spPr>
          <a:xfrm>
            <a:off x="406400" y="308660"/>
            <a:ext cx="11379200" cy="605936"/>
          </a:xfrm>
          <a:prstGeom prst="rect">
            <a:avLst/>
          </a:prstGeom>
        </p:spPr>
        <p:txBody>
          <a:bodyPr vert="horz" wrap="square" lIns="0" tIns="112396" rIns="0" bIns="0" rtlCol="0">
            <a:spAutoFit/>
          </a:bodyPr>
          <a:lstStyle/>
          <a:p>
            <a:pPr marL="6350">
              <a:lnSpc>
                <a:spcPct val="100000"/>
              </a:lnSpc>
              <a:spcBef>
                <a:spcPts val="105"/>
              </a:spcBef>
            </a:pPr>
            <a:r>
              <a:rPr dirty="0"/>
              <a:t>What</a:t>
            </a:r>
            <a:r>
              <a:rPr spc="-25" dirty="0"/>
              <a:t> </a:t>
            </a:r>
            <a:r>
              <a:rPr lang="en-US" dirty="0"/>
              <a:t>is the AI Insights Tool</a:t>
            </a:r>
            <a:r>
              <a:rPr spc="-10" dirty="0"/>
              <a:t>?</a:t>
            </a:r>
          </a:p>
        </p:txBody>
      </p:sp>
      <p:sp>
        <p:nvSpPr>
          <p:cNvPr id="14" name="object 14">
            <a:extLst>
              <a:ext uri="{FF2B5EF4-FFF2-40B4-BE49-F238E27FC236}">
                <a16:creationId xmlns:a16="http://schemas.microsoft.com/office/drawing/2014/main" id="{D5CCB99B-CDEF-BE1E-28BA-B66FF497690A}"/>
              </a:ext>
            </a:extLst>
          </p:cNvPr>
          <p:cNvSpPr txBox="1"/>
          <p:nvPr/>
        </p:nvSpPr>
        <p:spPr>
          <a:xfrm>
            <a:off x="409013" y="1169234"/>
            <a:ext cx="6090083" cy="2166619"/>
          </a:xfrm>
          <a:prstGeom prst="rect">
            <a:avLst/>
          </a:prstGeom>
        </p:spPr>
        <p:txBody>
          <a:bodyPr vert="horz" wrap="square" lIns="0" tIns="12065" rIns="0" bIns="0" rtlCol="0">
            <a:spAutoFit/>
          </a:bodyPr>
          <a:lstStyle/>
          <a:p>
            <a:pPr rtl="0"/>
            <a:r>
              <a:rPr lang="en-US" sz="1400" dirty="0">
                <a:latin typeface="+mn-lt"/>
                <a:cs typeface="Calibri"/>
              </a:rPr>
              <a:t>The</a:t>
            </a:r>
            <a:r>
              <a:rPr lang="en-US" sz="1400" spc="-35" dirty="0">
                <a:latin typeface="+mn-lt"/>
                <a:cs typeface="Calibri"/>
              </a:rPr>
              <a:t> </a:t>
            </a:r>
            <a:r>
              <a:rPr lang="en-US" sz="1400" b="1" dirty="0">
                <a:solidFill>
                  <a:srgbClr val="00609B"/>
                </a:solidFill>
                <a:latin typeface="+mn-lt"/>
                <a:cs typeface="Calibri"/>
              </a:rPr>
              <a:t>AI Insights Tool </a:t>
            </a:r>
            <a:r>
              <a:rPr lang="en-US" sz="1400" dirty="0">
                <a:solidFill>
                  <a:schemeClr val="tx1"/>
                </a:solidFill>
                <a:latin typeface="+mn-lt"/>
                <a:cs typeface="Calibri"/>
              </a:rPr>
              <a:t>is a set of </a:t>
            </a:r>
            <a:r>
              <a:rPr lang="en-US" sz="1400" dirty="0">
                <a:latin typeface="+mn-lt"/>
              </a:rPr>
              <a:t>AI-powered summarization and chat features that help users understand and ask questions about specific IEEE articles. The responses provided are based solely on the content of the article or articles being queried. This built-in generative AI-powered assistant within the IEEE DiscoveryPoint platform delivers:</a:t>
            </a:r>
          </a:p>
          <a:p>
            <a:pPr rtl="0"/>
            <a:endParaRPr lang="en-US" sz="1400" dirty="0">
              <a:latin typeface="+mn-lt"/>
            </a:endParaRPr>
          </a:p>
          <a:p>
            <a:pPr marL="285750" indent="-285750" rtl="0" fontAlgn="base">
              <a:buFont typeface="Arial" panose="020B0604020202020204" pitchFamily="34" charset="0"/>
              <a:buChar char="•"/>
            </a:pPr>
            <a:r>
              <a:rPr lang="en-US" sz="1400" b="1" dirty="0">
                <a:latin typeface="+mn-lt"/>
              </a:rPr>
              <a:t>Executive summaries based on the user’s top 20 research search results.</a:t>
            </a:r>
            <a:r>
              <a:rPr lang="en-US" sz="1400" dirty="0">
                <a:latin typeface="+mn-lt"/>
              </a:rPr>
              <a:t> </a:t>
            </a:r>
          </a:p>
          <a:p>
            <a:pPr marL="285750" indent="-285750" rtl="0" fontAlgn="base">
              <a:buFont typeface="Arial" panose="020B0604020202020204" pitchFamily="34" charset="0"/>
              <a:buChar char="•"/>
            </a:pPr>
            <a:r>
              <a:rPr lang="en-US" sz="1400" b="1" dirty="0">
                <a:latin typeface="+mn-lt"/>
              </a:rPr>
              <a:t>AI-generated insights at the individual research article level. </a:t>
            </a:r>
          </a:p>
          <a:p>
            <a:pPr marL="285750" indent="-285750" rtl="0" fontAlgn="base">
              <a:buFont typeface="Arial" panose="020B0604020202020204" pitchFamily="34" charset="0"/>
              <a:buChar char="•"/>
            </a:pPr>
            <a:r>
              <a:rPr lang="en-US" sz="1400" b="1" dirty="0">
                <a:latin typeface="+mn-lt"/>
              </a:rPr>
              <a:t>AI-driven Q&amp;A follow-up chat feature for contextual exploration within IEEE research content. </a:t>
            </a:r>
            <a:r>
              <a:rPr lang="en-US" sz="1400" dirty="0">
                <a:latin typeface="+mn-lt"/>
              </a:rPr>
              <a:t> </a:t>
            </a:r>
          </a:p>
        </p:txBody>
      </p:sp>
      <p:sp>
        <p:nvSpPr>
          <p:cNvPr id="22" name="object 22">
            <a:extLst>
              <a:ext uri="{FF2B5EF4-FFF2-40B4-BE49-F238E27FC236}">
                <a16:creationId xmlns:a16="http://schemas.microsoft.com/office/drawing/2014/main" id="{3FF01F59-8CF1-D6B1-B1D6-8C3CADCB75B9}"/>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20</a:t>
            </a:fld>
            <a:endParaRPr spc="-25" dirty="0"/>
          </a:p>
        </p:txBody>
      </p:sp>
      <p:pic>
        <p:nvPicPr>
          <p:cNvPr id="11" name="Picture 10" descr="A screenshot of a search engine&#10;&#10;AI-generated content may be incorrect.">
            <a:extLst>
              <a:ext uri="{FF2B5EF4-FFF2-40B4-BE49-F238E27FC236}">
                <a16:creationId xmlns:a16="http://schemas.microsoft.com/office/drawing/2014/main" id="{58083E28-0099-EBA0-11F3-8B4706EC8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174" y="737007"/>
            <a:ext cx="4350019" cy="3238500"/>
          </a:xfrm>
          <a:prstGeom prst="rect">
            <a:avLst/>
          </a:prstGeom>
        </p:spPr>
      </p:pic>
      <p:sp>
        <p:nvSpPr>
          <p:cNvPr id="10" name="object 19">
            <a:extLst>
              <a:ext uri="{FF2B5EF4-FFF2-40B4-BE49-F238E27FC236}">
                <a16:creationId xmlns:a16="http://schemas.microsoft.com/office/drawing/2014/main" id="{18A7308C-D1AF-B077-C5D4-9545415E3AA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extLst>
      <p:ext uri="{BB962C8B-B14F-4D97-AF65-F5344CB8AC3E}">
        <p14:creationId xmlns:p14="http://schemas.microsoft.com/office/powerpoint/2010/main" val="60034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57118-CA10-A48E-D8F4-84686D5C8806}"/>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BE321DD3-0FCC-B4C8-0ACD-0EB181F56376}"/>
              </a:ext>
            </a:extLst>
          </p:cNvPr>
          <p:cNvGrpSpPr/>
          <p:nvPr/>
        </p:nvGrpSpPr>
        <p:grpSpPr>
          <a:xfrm>
            <a:off x="-923" y="998542"/>
            <a:ext cx="12192923" cy="5859458"/>
            <a:chOff x="-923" y="998795"/>
            <a:chExt cx="12192923" cy="5859458"/>
          </a:xfrm>
        </p:grpSpPr>
        <p:pic>
          <p:nvPicPr>
            <p:cNvPr id="3" name="object 3">
              <a:extLst>
                <a:ext uri="{FF2B5EF4-FFF2-40B4-BE49-F238E27FC236}">
                  <a16:creationId xmlns:a16="http://schemas.microsoft.com/office/drawing/2014/main" id="{E3D92F12-0E32-17C7-3BD7-1568842E4719}"/>
                </a:ext>
              </a:extLst>
            </p:cNvPr>
            <p:cNvPicPr/>
            <p:nvPr/>
          </p:nvPicPr>
          <p:blipFill>
            <a:blip r:embed="rId2" cstate="print"/>
            <a:stretch>
              <a:fillRect/>
            </a:stretch>
          </p:blipFill>
          <p:spPr>
            <a:xfrm>
              <a:off x="3176016" y="6153911"/>
              <a:ext cx="9015983" cy="701618"/>
            </a:xfrm>
            <a:prstGeom prst="rect">
              <a:avLst/>
            </a:prstGeom>
          </p:spPr>
        </p:pic>
        <p:sp>
          <p:nvSpPr>
            <p:cNvPr id="4" name="object 4">
              <a:extLst>
                <a:ext uri="{FF2B5EF4-FFF2-40B4-BE49-F238E27FC236}">
                  <a16:creationId xmlns:a16="http://schemas.microsoft.com/office/drawing/2014/main" id="{BD5B6B09-3D2D-8ED7-CDF7-9A2382D1FC0A}"/>
                </a:ext>
              </a:extLst>
            </p:cNvPr>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a:extLst>
                <a:ext uri="{FF2B5EF4-FFF2-40B4-BE49-F238E27FC236}">
                  <a16:creationId xmlns:a16="http://schemas.microsoft.com/office/drawing/2014/main" id="{E92DDEBE-1F22-B93D-0BF0-B2259CAD9F7C}"/>
                </a:ext>
              </a:extLst>
            </p:cNvPr>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a:extLst>
                <a:ext uri="{FF2B5EF4-FFF2-40B4-BE49-F238E27FC236}">
                  <a16:creationId xmlns:a16="http://schemas.microsoft.com/office/drawing/2014/main" id="{AB002DF5-BAE5-2233-6044-B3C2CEEB2D36}"/>
                </a:ext>
              </a:extLst>
            </p:cNvPr>
            <p:cNvSpPr/>
            <p:nvPr/>
          </p:nvSpPr>
          <p:spPr>
            <a:xfrm>
              <a:off x="10799826" y="6430391"/>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a:extLst>
                <a:ext uri="{FF2B5EF4-FFF2-40B4-BE49-F238E27FC236}">
                  <a16:creationId xmlns:a16="http://schemas.microsoft.com/office/drawing/2014/main" id="{26E05BCE-383B-1141-A9FD-3049379C1BF3}"/>
                </a:ext>
              </a:extLst>
            </p:cNvPr>
            <p:cNvPicPr/>
            <p:nvPr/>
          </p:nvPicPr>
          <p:blipFill>
            <a:blip r:embed="rId3" cstate="print"/>
            <a:stretch>
              <a:fillRect/>
            </a:stretch>
          </p:blipFill>
          <p:spPr>
            <a:xfrm>
              <a:off x="10527410" y="6398509"/>
              <a:ext cx="241259" cy="238986"/>
            </a:xfrm>
            <a:prstGeom prst="rect">
              <a:avLst/>
            </a:prstGeom>
          </p:spPr>
        </p:pic>
        <p:pic>
          <p:nvPicPr>
            <p:cNvPr id="8" name="object 8">
              <a:extLst>
                <a:ext uri="{FF2B5EF4-FFF2-40B4-BE49-F238E27FC236}">
                  <a16:creationId xmlns:a16="http://schemas.microsoft.com/office/drawing/2014/main" id="{AF5D9904-F029-6E3E-9F1D-0AF440579823}"/>
                </a:ext>
              </a:extLst>
            </p:cNvPr>
            <p:cNvPicPr/>
            <p:nvPr/>
          </p:nvPicPr>
          <p:blipFill>
            <a:blip r:embed="rId4" cstate="print"/>
            <a:stretch>
              <a:fillRect/>
            </a:stretch>
          </p:blipFill>
          <p:spPr>
            <a:xfrm>
              <a:off x="309231" y="6334646"/>
              <a:ext cx="1619770" cy="346436"/>
            </a:xfrm>
            <a:prstGeom prst="rect">
              <a:avLst/>
            </a:prstGeom>
          </p:spPr>
        </p:pic>
        <p:sp>
          <p:nvSpPr>
            <p:cNvPr id="9" name="object 9">
              <a:extLst>
                <a:ext uri="{FF2B5EF4-FFF2-40B4-BE49-F238E27FC236}">
                  <a16:creationId xmlns:a16="http://schemas.microsoft.com/office/drawing/2014/main" id="{68716D80-A58C-3069-F006-146229AF5F4E}"/>
                </a:ext>
              </a:extLst>
            </p:cNvPr>
            <p:cNvSpPr/>
            <p:nvPr/>
          </p:nvSpPr>
          <p:spPr>
            <a:xfrm>
              <a:off x="-923" y="998795"/>
              <a:ext cx="12192000" cy="5142230"/>
            </a:xfrm>
            <a:custGeom>
              <a:avLst/>
              <a:gdLst/>
              <a:ahLst/>
              <a:cxnLst/>
              <a:rect l="l" t="t" r="r" b="b"/>
              <a:pathLst>
                <a:path w="12192000" h="5142230">
                  <a:moveTo>
                    <a:pt x="12192000" y="0"/>
                  </a:moveTo>
                  <a:lnTo>
                    <a:pt x="0" y="0"/>
                  </a:lnTo>
                  <a:lnTo>
                    <a:pt x="0" y="5141963"/>
                  </a:lnTo>
                  <a:lnTo>
                    <a:pt x="12192000" y="5141963"/>
                  </a:lnTo>
                  <a:lnTo>
                    <a:pt x="12192000" y="0"/>
                  </a:lnTo>
                  <a:close/>
                </a:path>
              </a:pathLst>
            </a:custGeom>
            <a:solidFill>
              <a:srgbClr val="EFF6F8"/>
            </a:solidFill>
          </p:spPr>
          <p:txBody>
            <a:bodyPr wrap="square" lIns="0" tIns="0" rIns="0" bIns="0" rtlCol="0"/>
            <a:lstStyle/>
            <a:p>
              <a:endParaRPr/>
            </a:p>
          </p:txBody>
        </p:sp>
      </p:grpSp>
      <p:sp>
        <p:nvSpPr>
          <p:cNvPr id="10" name="object 10">
            <a:extLst>
              <a:ext uri="{FF2B5EF4-FFF2-40B4-BE49-F238E27FC236}">
                <a16:creationId xmlns:a16="http://schemas.microsoft.com/office/drawing/2014/main" id="{7D4FF106-2DEB-3F9C-1C39-EA7D7069937E}"/>
              </a:ext>
            </a:extLst>
          </p:cNvPr>
          <p:cNvSpPr txBox="1">
            <a:spLocks noGrp="1"/>
          </p:cNvSpPr>
          <p:nvPr>
            <p:ph type="title"/>
          </p:nvPr>
        </p:nvSpPr>
        <p:spPr>
          <a:xfrm>
            <a:off x="406400" y="308660"/>
            <a:ext cx="11379200" cy="605827"/>
          </a:xfrm>
          <a:prstGeom prst="rect">
            <a:avLst/>
          </a:prstGeom>
        </p:spPr>
        <p:txBody>
          <a:bodyPr vert="horz" wrap="square" lIns="0" tIns="112288" rIns="0" bIns="0" rtlCol="0">
            <a:spAutoFit/>
          </a:bodyPr>
          <a:lstStyle/>
          <a:p>
            <a:pPr marL="6350">
              <a:lnSpc>
                <a:spcPct val="100000"/>
              </a:lnSpc>
              <a:spcBef>
                <a:spcPts val="105"/>
              </a:spcBef>
            </a:pPr>
            <a:r>
              <a:rPr lang="en-US" dirty="0"/>
              <a:t>Enhancing IEEE DiscoveryPoint with the AI Insights Tool</a:t>
            </a:r>
            <a:endParaRPr spc="-10" dirty="0"/>
          </a:p>
        </p:txBody>
      </p:sp>
      <p:sp>
        <p:nvSpPr>
          <p:cNvPr id="11" name="object 11">
            <a:extLst>
              <a:ext uri="{FF2B5EF4-FFF2-40B4-BE49-F238E27FC236}">
                <a16:creationId xmlns:a16="http://schemas.microsoft.com/office/drawing/2014/main" id="{3C1E3E79-73FC-E33F-8CA7-CA96F222FADB}"/>
              </a:ext>
            </a:extLst>
          </p:cNvPr>
          <p:cNvSpPr txBox="1"/>
          <p:nvPr/>
        </p:nvSpPr>
        <p:spPr>
          <a:xfrm>
            <a:off x="409194" y="1161289"/>
            <a:ext cx="4239006" cy="875240"/>
          </a:xfrm>
          <a:prstGeom prst="rect">
            <a:avLst/>
          </a:prstGeom>
        </p:spPr>
        <p:txBody>
          <a:bodyPr vert="horz" wrap="square" lIns="0" tIns="13335" rIns="0" bIns="0" rtlCol="0">
            <a:spAutoFit/>
          </a:bodyPr>
          <a:lstStyle/>
          <a:p>
            <a:pPr marL="12700">
              <a:lnSpc>
                <a:spcPct val="100000"/>
              </a:lnSpc>
              <a:spcBef>
                <a:spcPts val="105"/>
              </a:spcBef>
            </a:pPr>
            <a:r>
              <a:rPr lang="en-US" sz="1400" b="0" i="0" u="none" strike="noStrike" dirty="0">
                <a:solidFill>
                  <a:srgbClr val="000000"/>
                </a:solidFill>
                <a:effectLst/>
                <a:latin typeface="+mn-lt"/>
              </a:rPr>
              <a:t>Users can generate Executive Summaries of their search results with a mouse click or automatically trigger the AI tool by phrasing their search as a question and adding a question mark to the end of the search query.</a:t>
            </a:r>
            <a:endParaRPr sz="1400" dirty="0">
              <a:latin typeface="+mn-lt"/>
              <a:cs typeface="Calibri"/>
            </a:endParaRPr>
          </a:p>
        </p:txBody>
      </p:sp>
      <p:sp>
        <p:nvSpPr>
          <p:cNvPr id="17" name="object 17">
            <a:extLst>
              <a:ext uri="{FF2B5EF4-FFF2-40B4-BE49-F238E27FC236}">
                <a16:creationId xmlns:a16="http://schemas.microsoft.com/office/drawing/2014/main" id="{DA9ABCEE-7BF0-51B9-0D2D-7BA792AB832C}"/>
              </a:ext>
            </a:extLst>
          </p:cNvPr>
          <p:cNvSpPr txBox="1"/>
          <p:nvPr/>
        </p:nvSpPr>
        <p:spPr>
          <a:xfrm>
            <a:off x="5085193" y="1161609"/>
            <a:ext cx="6579217" cy="443711"/>
          </a:xfrm>
          <a:prstGeom prst="rect">
            <a:avLst/>
          </a:prstGeom>
        </p:spPr>
        <p:txBody>
          <a:bodyPr vert="horz" wrap="square" lIns="0" tIns="12700" rIns="0" bIns="0" rtlCol="0">
            <a:spAutoFit/>
          </a:bodyPr>
          <a:lstStyle/>
          <a:p>
            <a:pPr marL="12700" marR="5080">
              <a:lnSpc>
                <a:spcPct val="100000"/>
              </a:lnSpc>
              <a:spcBef>
                <a:spcPts val="100"/>
              </a:spcBef>
            </a:pPr>
            <a:r>
              <a:rPr lang="en-US" sz="1400" dirty="0">
                <a:latin typeface="+mn-lt"/>
              </a:rPr>
              <a:t>The </a:t>
            </a:r>
            <a:r>
              <a:rPr lang="en-US" sz="1400" b="1" dirty="0">
                <a:solidFill>
                  <a:srgbClr val="0070C0"/>
                </a:solidFill>
                <a:latin typeface="+mn-lt"/>
              </a:rPr>
              <a:t>AI Insights Tool </a:t>
            </a:r>
            <a:r>
              <a:rPr lang="en-US" sz="1400" dirty="0">
                <a:latin typeface="+mn-lt"/>
              </a:rPr>
              <a:t>also generates succinct Insight summaries at the article level - providing deeper context for each research article returned by your search query.</a:t>
            </a:r>
            <a:endParaRPr sz="1400" dirty="0">
              <a:latin typeface="+mn-lt"/>
              <a:cs typeface="Calibri"/>
            </a:endParaRPr>
          </a:p>
        </p:txBody>
      </p:sp>
      <p:sp>
        <p:nvSpPr>
          <p:cNvPr id="21" name="object 21">
            <a:extLst>
              <a:ext uri="{FF2B5EF4-FFF2-40B4-BE49-F238E27FC236}">
                <a16:creationId xmlns:a16="http://schemas.microsoft.com/office/drawing/2014/main" id="{D7783757-9F6D-2F68-268D-91CBA3EFC19A}"/>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21</a:t>
            </a:fld>
            <a:endParaRPr spc="-25" dirty="0"/>
          </a:p>
        </p:txBody>
      </p:sp>
      <p:sp>
        <p:nvSpPr>
          <p:cNvPr id="26" name="object 17">
            <a:extLst>
              <a:ext uri="{FF2B5EF4-FFF2-40B4-BE49-F238E27FC236}">
                <a16:creationId xmlns:a16="http://schemas.microsoft.com/office/drawing/2014/main" id="{1E99ACD6-FBC0-DA18-89B0-5DD06FB40E1A}"/>
              </a:ext>
            </a:extLst>
          </p:cNvPr>
          <p:cNvSpPr txBox="1"/>
          <p:nvPr/>
        </p:nvSpPr>
        <p:spPr>
          <a:xfrm>
            <a:off x="5085192" y="5268735"/>
            <a:ext cx="6579217" cy="659155"/>
          </a:xfrm>
          <a:prstGeom prst="rect">
            <a:avLst/>
          </a:prstGeom>
        </p:spPr>
        <p:txBody>
          <a:bodyPr vert="horz" wrap="square" lIns="0" tIns="12700" rIns="0" bIns="0" rtlCol="0">
            <a:spAutoFit/>
          </a:bodyPr>
          <a:lstStyle/>
          <a:p>
            <a:pPr marL="12700" marR="5080">
              <a:lnSpc>
                <a:spcPct val="100000"/>
              </a:lnSpc>
              <a:spcBef>
                <a:spcPts val="100"/>
              </a:spcBef>
            </a:pPr>
            <a:r>
              <a:rPr lang="en-US" sz="1400" dirty="0">
                <a:latin typeface="+mn-lt"/>
              </a:rPr>
              <a:t>Clicking “Follow Up” beneath any Insight opens up a Q&amp;A chat feature where you can direct additional questions to the article selected. ​The AI-generated responses are based exclusively on the content of the article being reviewed.</a:t>
            </a:r>
            <a:endParaRPr sz="1400" dirty="0">
              <a:latin typeface="+mn-lt"/>
              <a:cs typeface="Calibri"/>
            </a:endParaRPr>
          </a:p>
        </p:txBody>
      </p:sp>
      <p:pic>
        <p:nvPicPr>
          <p:cNvPr id="13" name="Picture 12" descr="A screenshot of a computer&#10;&#10;AI-generated content may be incorrect.">
            <a:extLst>
              <a:ext uri="{FF2B5EF4-FFF2-40B4-BE49-F238E27FC236}">
                <a16:creationId xmlns:a16="http://schemas.microsoft.com/office/drawing/2014/main" id="{A438F435-8749-7C82-4182-40812636E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94" y="2047197"/>
            <a:ext cx="4239006" cy="3959673"/>
          </a:xfrm>
          <a:prstGeom prst="rect">
            <a:avLst/>
          </a:prstGeom>
        </p:spPr>
      </p:pic>
      <p:pic>
        <p:nvPicPr>
          <p:cNvPr id="15" name="Picture 14" descr="A screenshot of a cell phone&#10;&#10;AI-generated content may be incorrect.">
            <a:extLst>
              <a:ext uri="{FF2B5EF4-FFF2-40B4-BE49-F238E27FC236}">
                <a16:creationId xmlns:a16="http://schemas.microsoft.com/office/drawing/2014/main" id="{F997E48C-0428-B2FB-78B7-FB0E939A913B}"/>
              </a:ext>
            </a:extLst>
          </p:cNvPr>
          <p:cNvPicPr>
            <a:picLocks noChangeAspect="1"/>
          </p:cNvPicPr>
          <p:nvPr/>
        </p:nvPicPr>
        <p:blipFill>
          <a:blip r:embed="rId6">
            <a:extLst>
              <a:ext uri="{28A0092B-C50C-407E-A947-70E740481C1C}">
                <a14:useLocalDpi xmlns:a14="http://schemas.microsoft.com/office/drawing/2010/main" val="0"/>
              </a:ext>
            </a:extLst>
          </a:blip>
          <a:srcRect b="45244"/>
          <a:stretch>
            <a:fillRect/>
          </a:stretch>
        </p:blipFill>
        <p:spPr>
          <a:xfrm>
            <a:off x="4907236" y="1689375"/>
            <a:ext cx="2482850" cy="2632075"/>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103C9F13-66C4-8067-ADFC-3AB0753F81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6943" y="2371712"/>
            <a:ext cx="4647277" cy="2737901"/>
          </a:xfrm>
          <a:prstGeom prst="rect">
            <a:avLst/>
          </a:prstGeom>
        </p:spPr>
      </p:pic>
      <p:sp>
        <p:nvSpPr>
          <p:cNvPr id="12" name="object 19">
            <a:extLst>
              <a:ext uri="{FF2B5EF4-FFF2-40B4-BE49-F238E27FC236}">
                <a16:creationId xmlns:a16="http://schemas.microsoft.com/office/drawing/2014/main" id="{D33D9020-81EA-1B6B-EF88-8895C4D46BC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extLst>
      <p:ext uri="{BB962C8B-B14F-4D97-AF65-F5344CB8AC3E}">
        <p14:creationId xmlns:p14="http://schemas.microsoft.com/office/powerpoint/2010/main" val="371016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81D2-F8D9-062E-3DAD-9763512CDE7C}"/>
            </a:ext>
          </a:extLst>
        </p:cNvPr>
        <p:cNvGrpSpPr/>
        <p:nvPr/>
      </p:nvGrpSpPr>
      <p:grpSpPr>
        <a:xfrm>
          <a:off x="0" y="0"/>
          <a:ext cx="0" cy="0"/>
          <a:chOff x="0" y="0"/>
          <a:chExt cx="0" cy="0"/>
        </a:xfrm>
      </p:grpSpPr>
      <p:sp>
        <p:nvSpPr>
          <p:cNvPr id="13" name="object 13">
            <a:extLst>
              <a:ext uri="{FF2B5EF4-FFF2-40B4-BE49-F238E27FC236}">
                <a16:creationId xmlns:a16="http://schemas.microsoft.com/office/drawing/2014/main" id="{11AD85BF-0AB6-9CF5-BF6C-73343896AA4F}"/>
              </a:ext>
            </a:extLst>
          </p:cNvPr>
          <p:cNvSpPr txBox="1">
            <a:spLocks noGrp="1"/>
          </p:cNvSpPr>
          <p:nvPr>
            <p:ph type="title"/>
          </p:nvPr>
        </p:nvSpPr>
        <p:spPr>
          <a:xfrm>
            <a:off x="406400" y="308660"/>
            <a:ext cx="11379200" cy="605936"/>
          </a:xfrm>
          <a:prstGeom prst="rect">
            <a:avLst/>
          </a:prstGeom>
        </p:spPr>
        <p:txBody>
          <a:bodyPr vert="horz" wrap="square" lIns="0" tIns="112396" rIns="0" bIns="0" rtlCol="0">
            <a:spAutoFit/>
          </a:bodyPr>
          <a:lstStyle/>
          <a:p>
            <a:pPr marL="6350">
              <a:lnSpc>
                <a:spcPct val="100000"/>
              </a:lnSpc>
              <a:spcBef>
                <a:spcPts val="105"/>
              </a:spcBef>
            </a:pPr>
            <a:r>
              <a:rPr lang="en-US" dirty="0"/>
              <a:t>IEEE Data Privacy Policy</a:t>
            </a:r>
            <a:endParaRPr spc="-10" dirty="0"/>
          </a:p>
        </p:txBody>
      </p:sp>
      <p:sp>
        <p:nvSpPr>
          <p:cNvPr id="14" name="object 14">
            <a:extLst>
              <a:ext uri="{FF2B5EF4-FFF2-40B4-BE49-F238E27FC236}">
                <a16:creationId xmlns:a16="http://schemas.microsoft.com/office/drawing/2014/main" id="{12356D08-60DF-A97C-9FA4-86C0A5AF458D}"/>
              </a:ext>
            </a:extLst>
          </p:cNvPr>
          <p:cNvSpPr txBox="1"/>
          <p:nvPr/>
        </p:nvSpPr>
        <p:spPr>
          <a:xfrm>
            <a:off x="409013" y="1169234"/>
            <a:ext cx="11173387" cy="3028393"/>
          </a:xfrm>
          <a:prstGeom prst="rect">
            <a:avLst/>
          </a:prstGeom>
        </p:spPr>
        <p:txBody>
          <a:bodyPr vert="horz" wrap="square" lIns="0" tIns="12065" rIns="0" bIns="0" rtlCol="0">
            <a:spAutoFit/>
          </a:bodyPr>
          <a:lstStyle/>
          <a:p>
            <a:pPr rtl="0"/>
            <a:r>
              <a:rPr lang="en-US" sz="1400" dirty="0">
                <a:latin typeface="+mn-lt"/>
                <a:cs typeface="Calibri"/>
              </a:rPr>
              <a:t>IEEE remains committed to deploying innovative tools in a manner that is secure, responsible, and compliant with our customers’ requirements for confidentiality and data governance.</a:t>
            </a:r>
          </a:p>
          <a:p>
            <a:pPr rtl="0"/>
            <a:endParaRPr lang="en-US" sz="1400" dirty="0">
              <a:latin typeface="+mn-lt"/>
              <a:cs typeface="Calibri"/>
            </a:endParaRPr>
          </a:p>
          <a:p>
            <a:pPr rtl="0"/>
            <a:r>
              <a:rPr lang="en-US" sz="1400" dirty="0">
                <a:latin typeface="+mn-lt"/>
                <a:cs typeface="Calibri"/>
              </a:rPr>
              <a:t>To that end, we have established strict contractual and technical safeguards with our platform and AI technology providers to ensure the protection of IEEE DiscoveryPoint users’ confidentiality and security and IEEE’s intellectual property. These safeguards include:</a:t>
            </a:r>
            <a:endParaRPr lang="en-US" sz="1400" dirty="0">
              <a:latin typeface="+mn-lt"/>
            </a:endParaRPr>
          </a:p>
          <a:p>
            <a:pPr rtl="0"/>
            <a:endParaRPr lang="en-US" sz="1400" dirty="0">
              <a:latin typeface="+mn-lt"/>
            </a:endParaRPr>
          </a:p>
          <a:p>
            <a:pPr marL="285750" lvl="0" indent="-285750">
              <a:buFont typeface="Arial" panose="020B0604020202020204" pitchFamily="34" charset="0"/>
              <a:buChar char="•"/>
            </a:pPr>
            <a:r>
              <a:rPr lang="en-US" sz="1400" b="1" dirty="0">
                <a:latin typeface="+mn-lt"/>
              </a:rPr>
              <a:t>Prohibition of Model Training and Service Improvement</a:t>
            </a:r>
            <a:r>
              <a:rPr lang="en-US" sz="1400" dirty="0">
                <a:latin typeface="+mn-lt"/>
              </a:rPr>
              <a:t>: Our providers are prohibited from using IEEE content or IEEE DiscoveryPoint customer usage to train, fine-tune, or otherwise improve any Large Language Models or related products.</a:t>
            </a:r>
          </a:p>
          <a:p>
            <a:pPr marL="285750" lvl="0" indent="-285750">
              <a:buFont typeface="Arial" panose="020B0604020202020204" pitchFamily="34" charset="0"/>
              <a:buChar char="•"/>
            </a:pPr>
            <a:r>
              <a:rPr lang="en-US" sz="1400" b="1" dirty="0">
                <a:latin typeface="+mn-lt"/>
              </a:rPr>
              <a:t>Access and Retention Restrictions:</a:t>
            </a:r>
            <a:r>
              <a:rPr lang="en-US" sz="1400" dirty="0">
                <a:latin typeface="+mn-lt"/>
              </a:rPr>
              <a:t> Our AI provider is not permitted to access, review, or retain IEEE DiscoveryPoint customer usage.</a:t>
            </a:r>
          </a:p>
          <a:p>
            <a:pPr marL="285750" lvl="0" indent="-285750">
              <a:buFont typeface="Arial" panose="020B0604020202020204" pitchFamily="34" charset="0"/>
              <a:buChar char="•"/>
            </a:pPr>
            <a:r>
              <a:rPr lang="en-US" sz="1400" b="1" dirty="0">
                <a:latin typeface="+mn-lt"/>
              </a:rPr>
              <a:t>Encryption Standards:</a:t>
            </a:r>
            <a:r>
              <a:rPr lang="en-US" sz="1400" dirty="0">
                <a:latin typeface="+mn-lt"/>
              </a:rPr>
              <a:t> All data and IEEE DiscoveryPoint customer queries are protected using industry-standard encryption protocols.</a:t>
            </a:r>
          </a:p>
          <a:p>
            <a:pPr marL="285750" lvl="0" indent="-285750">
              <a:buFont typeface="Arial" panose="020B0604020202020204" pitchFamily="34" charset="0"/>
              <a:buChar char="•"/>
            </a:pPr>
            <a:r>
              <a:rPr lang="en-US" sz="1400" b="1" dirty="0">
                <a:latin typeface="+mn-lt"/>
              </a:rPr>
              <a:t>Authorized Use Only:</a:t>
            </a:r>
            <a:r>
              <a:rPr lang="en-US" sz="1400" dirty="0">
                <a:latin typeface="+mn-lt"/>
              </a:rPr>
              <a:t> Our AI provider may use customer queries solely to support responses to the features within IEEE DiscoveryPoint.</a:t>
            </a:r>
          </a:p>
          <a:p>
            <a:pPr marL="285750" lvl="0" indent="-285750">
              <a:buFont typeface="Arial" panose="020B0604020202020204" pitchFamily="34" charset="0"/>
              <a:buChar char="•"/>
            </a:pPr>
            <a:endParaRPr lang="en-US" sz="1400" dirty="0">
              <a:latin typeface="+mn-lt"/>
            </a:endParaRPr>
          </a:p>
          <a:p>
            <a:pPr lvl="0"/>
            <a:r>
              <a:rPr lang="en-US" sz="1400" dirty="0">
                <a:latin typeface="+mn-lt"/>
              </a:rPr>
              <a:t>If you have any questions or concerns about this Privacy Policy or about the use of your personal information, please feel free to contact us by email at </a:t>
            </a:r>
            <a:r>
              <a:rPr lang="en-US" sz="1400" b="1" u="sng" dirty="0">
                <a:latin typeface="+mn-lt"/>
                <a:hlinkClick r:id="rId2"/>
              </a:rPr>
              <a:t>privacy@ieee.org</a:t>
            </a:r>
            <a:r>
              <a:rPr lang="en-US" sz="1400" dirty="0">
                <a:latin typeface="+mn-lt"/>
              </a:rPr>
              <a:t>.</a:t>
            </a:r>
          </a:p>
        </p:txBody>
      </p:sp>
      <p:sp>
        <p:nvSpPr>
          <p:cNvPr id="22" name="object 22">
            <a:extLst>
              <a:ext uri="{FF2B5EF4-FFF2-40B4-BE49-F238E27FC236}">
                <a16:creationId xmlns:a16="http://schemas.microsoft.com/office/drawing/2014/main" id="{233E9BDC-6B0D-883F-A29B-63798916199E}"/>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22</a:t>
            </a:fld>
            <a:endParaRPr spc="-25" dirty="0"/>
          </a:p>
        </p:txBody>
      </p:sp>
      <p:sp>
        <p:nvSpPr>
          <p:cNvPr id="10" name="object 19">
            <a:extLst>
              <a:ext uri="{FF2B5EF4-FFF2-40B4-BE49-F238E27FC236}">
                <a16:creationId xmlns:a16="http://schemas.microsoft.com/office/drawing/2014/main" id="{4F5310F1-5D10-98F6-9377-7726CAB4147A}"/>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extLst>
      <p:ext uri="{BB962C8B-B14F-4D97-AF65-F5344CB8AC3E}">
        <p14:creationId xmlns:p14="http://schemas.microsoft.com/office/powerpoint/2010/main" val="613831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Sharing</a:t>
            </a:r>
            <a:r>
              <a:rPr sz="4400" spc="-65" dirty="0">
                <a:solidFill>
                  <a:srgbClr val="FFFFFF"/>
                </a:solidFill>
              </a:rPr>
              <a:t> </a:t>
            </a:r>
            <a:r>
              <a:rPr sz="4400" dirty="0">
                <a:solidFill>
                  <a:srgbClr val="FFFFFF"/>
                </a:solidFill>
              </a:rPr>
              <a:t>Search</a:t>
            </a:r>
            <a:r>
              <a:rPr sz="4400" spc="-75" dirty="0">
                <a:solidFill>
                  <a:srgbClr val="FFFFFF"/>
                </a:solidFill>
              </a:rPr>
              <a:t> </a:t>
            </a:r>
            <a:r>
              <a:rPr sz="4400" spc="-10" dirty="0">
                <a:solidFill>
                  <a:srgbClr val="FFFFFF"/>
                </a:solidFill>
              </a:rPr>
              <a:t>Results</a:t>
            </a:r>
            <a:endParaRPr sz="4400"/>
          </a:p>
        </p:txBody>
      </p:sp>
      <p:sp>
        <p:nvSpPr>
          <p:cNvPr id="10" name="object 10"/>
          <p:cNvSpPr txBox="1"/>
          <p:nvPr/>
        </p:nvSpPr>
        <p:spPr>
          <a:xfrm>
            <a:off x="406400" y="1190372"/>
            <a:ext cx="8775700" cy="637540"/>
          </a:xfrm>
          <a:prstGeom prst="rect">
            <a:avLst/>
          </a:prstGeom>
        </p:spPr>
        <p:txBody>
          <a:bodyPr vert="horz" wrap="square" lIns="0" tIns="11430" rIns="0" bIns="0" rtlCol="0">
            <a:spAutoFit/>
          </a:bodyPr>
          <a:lstStyle/>
          <a:p>
            <a:pPr marL="12700" marR="5080">
              <a:lnSpc>
                <a:spcPct val="100499"/>
              </a:lnSpc>
              <a:spcBef>
                <a:spcPts val="90"/>
              </a:spcBef>
            </a:pPr>
            <a:r>
              <a:rPr sz="2000" dirty="0">
                <a:solidFill>
                  <a:srgbClr val="FFFFFF"/>
                </a:solidFill>
                <a:latin typeface="Calibri"/>
                <a:cs typeface="Calibri"/>
              </a:rPr>
              <a:t>IEEE</a:t>
            </a:r>
            <a:r>
              <a:rPr sz="2000" spc="-60" dirty="0">
                <a:solidFill>
                  <a:srgbClr val="FFFFFF"/>
                </a:solidFill>
                <a:latin typeface="Calibri"/>
                <a:cs typeface="Calibri"/>
              </a:rPr>
              <a:t> </a:t>
            </a:r>
            <a:r>
              <a:rPr sz="2000" dirty="0">
                <a:solidFill>
                  <a:srgbClr val="FFFFFF"/>
                </a:solidFill>
                <a:latin typeface="Calibri"/>
                <a:cs typeface="Calibri"/>
              </a:rPr>
              <a:t>DiscoveryPoint</a:t>
            </a:r>
            <a:r>
              <a:rPr sz="2000" spc="-40" dirty="0">
                <a:solidFill>
                  <a:srgbClr val="FFFFFF"/>
                </a:solidFill>
                <a:latin typeface="Calibri"/>
                <a:cs typeface="Calibri"/>
              </a:rPr>
              <a:t> </a:t>
            </a:r>
            <a:r>
              <a:rPr sz="2000" dirty="0">
                <a:solidFill>
                  <a:srgbClr val="FFFFFF"/>
                </a:solidFill>
                <a:latin typeface="Calibri"/>
                <a:cs typeface="Calibri"/>
              </a:rPr>
              <a:t>offers</a:t>
            </a:r>
            <a:r>
              <a:rPr sz="2000" spc="-35" dirty="0">
                <a:solidFill>
                  <a:srgbClr val="FFFFFF"/>
                </a:solidFill>
                <a:latin typeface="Calibri"/>
                <a:cs typeface="Calibri"/>
              </a:rPr>
              <a:t> </a:t>
            </a:r>
            <a:r>
              <a:rPr sz="2000" dirty="0">
                <a:solidFill>
                  <a:srgbClr val="FFFFFF"/>
                </a:solidFill>
                <a:latin typeface="Calibri"/>
                <a:cs typeface="Calibri"/>
              </a:rPr>
              <a:t>a</a:t>
            </a:r>
            <a:r>
              <a:rPr sz="2000" spc="-30" dirty="0">
                <a:solidFill>
                  <a:srgbClr val="FFFFFF"/>
                </a:solidFill>
                <a:latin typeface="Calibri"/>
                <a:cs typeface="Calibri"/>
              </a:rPr>
              <a:t> </a:t>
            </a:r>
            <a:r>
              <a:rPr sz="2000" dirty="0">
                <a:solidFill>
                  <a:srgbClr val="FFFFFF"/>
                </a:solidFill>
                <a:latin typeface="Calibri"/>
                <a:cs typeface="Calibri"/>
              </a:rPr>
              <a:t>variety</a:t>
            </a:r>
            <a:r>
              <a:rPr sz="2000" spc="-25" dirty="0">
                <a:solidFill>
                  <a:srgbClr val="FFFFFF"/>
                </a:solidFill>
                <a:latin typeface="Calibri"/>
                <a:cs typeface="Calibri"/>
              </a:rPr>
              <a:t> </a:t>
            </a:r>
            <a:r>
              <a:rPr sz="2000" dirty="0">
                <a:solidFill>
                  <a:srgbClr val="FFFFFF"/>
                </a:solidFill>
                <a:latin typeface="Calibri"/>
                <a:cs typeface="Calibri"/>
              </a:rPr>
              <a:t>of</a:t>
            </a:r>
            <a:r>
              <a:rPr sz="2000" spc="-40" dirty="0">
                <a:solidFill>
                  <a:srgbClr val="FFFFFF"/>
                </a:solidFill>
                <a:latin typeface="Calibri"/>
                <a:cs typeface="Calibri"/>
              </a:rPr>
              <a:t> </a:t>
            </a:r>
            <a:r>
              <a:rPr sz="2000" dirty="0">
                <a:solidFill>
                  <a:srgbClr val="FFFFFF"/>
                </a:solidFill>
                <a:latin typeface="Calibri"/>
                <a:cs typeface="Calibri"/>
              </a:rPr>
              <a:t>ways</a:t>
            </a:r>
            <a:r>
              <a:rPr sz="2000" spc="-45" dirty="0">
                <a:solidFill>
                  <a:srgbClr val="FFFFFF"/>
                </a:solidFill>
                <a:latin typeface="Calibri"/>
                <a:cs typeface="Calibri"/>
              </a:rPr>
              <a:t> </a:t>
            </a:r>
            <a:r>
              <a:rPr sz="2000" dirty="0">
                <a:solidFill>
                  <a:srgbClr val="FFFFFF"/>
                </a:solidFill>
                <a:latin typeface="Calibri"/>
                <a:cs typeface="Calibri"/>
              </a:rPr>
              <a:t>for</a:t>
            </a:r>
            <a:r>
              <a:rPr sz="2000" spc="-35" dirty="0">
                <a:solidFill>
                  <a:srgbClr val="FFFFFF"/>
                </a:solidFill>
                <a:latin typeface="Calibri"/>
                <a:cs typeface="Calibri"/>
              </a:rPr>
              <a:t> </a:t>
            </a:r>
            <a:r>
              <a:rPr sz="2000" dirty="0">
                <a:solidFill>
                  <a:srgbClr val="FFFFFF"/>
                </a:solidFill>
                <a:latin typeface="Calibri"/>
                <a:cs typeface="Calibri"/>
              </a:rPr>
              <a:t>you</a:t>
            </a:r>
            <a:r>
              <a:rPr sz="2000" spc="-60"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dirty="0">
                <a:solidFill>
                  <a:srgbClr val="FFFFFF"/>
                </a:solidFill>
                <a:latin typeface="Calibri"/>
                <a:cs typeface="Calibri"/>
              </a:rPr>
              <a:t>share</a:t>
            </a:r>
            <a:r>
              <a:rPr sz="2000" spc="-20" dirty="0">
                <a:solidFill>
                  <a:srgbClr val="FFFFFF"/>
                </a:solidFill>
                <a:latin typeface="Calibri"/>
                <a:cs typeface="Calibri"/>
              </a:rPr>
              <a:t> </a:t>
            </a:r>
            <a:r>
              <a:rPr sz="2000" dirty="0">
                <a:solidFill>
                  <a:srgbClr val="FFFFFF"/>
                </a:solidFill>
                <a:latin typeface="Calibri"/>
                <a:cs typeface="Calibri"/>
              </a:rPr>
              <a:t>search</a:t>
            </a:r>
            <a:r>
              <a:rPr sz="2000" spc="-25" dirty="0">
                <a:solidFill>
                  <a:srgbClr val="FFFFFF"/>
                </a:solidFill>
                <a:latin typeface="Calibri"/>
                <a:cs typeface="Calibri"/>
              </a:rPr>
              <a:t> </a:t>
            </a:r>
            <a:r>
              <a:rPr sz="2000" dirty="0">
                <a:solidFill>
                  <a:srgbClr val="FFFFFF"/>
                </a:solidFill>
                <a:latin typeface="Calibri"/>
                <a:cs typeface="Calibri"/>
              </a:rPr>
              <a:t>results,</a:t>
            </a:r>
            <a:r>
              <a:rPr sz="2000" spc="-5" dirty="0">
                <a:solidFill>
                  <a:srgbClr val="FFFFFF"/>
                </a:solidFill>
                <a:latin typeface="Calibri"/>
                <a:cs typeface="Calibri"/>
              </a:rPr>
              <a:t> </a:t>
            </a:r>
            <a:r>
              <a:rPr sz="2000" dirty="0">
                <a:solidFill>
                  <a:srgbClr val="FFFFFF"/>
                </a:solidFill>
                <a:latin typeface="Calibri"/>
                <a:cs typeface="Calibri"/>
              </a:rPr>
              <a:t>making</a:t>
            </a:r>
            <a:r>
              <a:rPr sz="2000" spc="-35" dirty="0">
                <a:solidFill>
                  <a:srgbClr val="FFFFFF"/>
                </a:solidFill>
                <a:latin typeface="Calibri"/>
                <a:cs typeface="Calibri"/>
              </a:rPr>
              <a:t> </a:t>
            </a:r>
            <a:r>
              <a:rPr sz="2000" spc="-25" dirty="0">
                <a:solidFill>
                  <a:srgbClr val="FFFFFF"/>
                </a:solidFill>
                <a:latin typeface="Calibri"/>
                <a:cs typeface="Calibri"/>
              </a:rPr>
              <a:t>it </a:t>
            </a:r>
            <a:r>
              <a:rPr sz="2000" dirty="0">
                <a:solidFill>
                  <a:srgbClr val="FFFFFF"/>
                </a:solidFill>
                <a:latin typeface="Calibri"/>
                <a:cs typeface="Calibri"/>
              </a:rPr>
              <a:t>easy</a:t>
            </a:r>
            <a:r>
              <a:rPr sz="2000" spc="-30"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dirty="0">
                <a:solidFill>
                  <a:srgbClr val="FFFFFF"/>
                </a:solidFill>
                <a:latin typeface="Calibri"/>
                <a:cs typeface="Calibri"/>
              </a:rPr>
              <a:t>collaborate</a:t>
            </a:r>
            <a:r>
              <a:rPr sz="2000" spc="-35" dirty="0">
                <a:solidFill>
                  <a:srgbClr val="FFFFFF"/>
                </a:solidFill>
                <a:latin typeface="Calibri"/>
                <a:cs typeface="Calibri"/>
              </a:rPr>
              <a:t> </a:t>
            </a:r>
            <a:r>
              <a:rPr sz="2000" dirty="0">
                <a:solidFill>
                  <a:srgbClr val="FFFFFF"/>
                </a:solidFill>
                <a:latin typeface="Calibri"/>
                <a:cs typeface="Calibri"/>
              </a:rPr>
              <a:t>with</a:t>
            </a:r>
            <a:r>
              <a:rPr sz="2000" spc="-30" dirty="0">
                <a:solidFill>
                  <a:srgbClr val="FFFFFF"/>
                </a:solidFill>
                <a:latin typeface="Calibri"/>
                <a:cs typeface="Calibri"/>
              </a:rPr>
              <a:t> </a:t>
            </a:r>
            <a:r>
              <a:rPr sz="2000" dirty="0">
                <a:solidFill>
                  <a:srgbClr val="FFFFFF"/>
                </a:solidFill>
                <a:latin typeface="Calibri"/>
                <a:cs typeface="Calibri"/>
              </a:rPr>
              <a:t>your</a:t>
            </a:r>
            <a:r>
              <a:rPr sz="2000" spc="-55" dirty="0">
                <a:solidFill>
                  <a:srgbClr val="FFFFFF"/>
                </a:solidFill>
                <a:latin typeface="Calibri"/>
                <a:cs typeface="Calibri"/>
              </a:rPr>
              <a:t> </a:t>
            </a:r>
            <a:r>
              <a:rPr sz="2000" spc="-10" dirty="0">
                <a:solidFill>
                  <a:srgbClr val="FFFFFF"/>
                </a:solidFill>
                <a:latin typeface="Calibri"/>
                <a:cs typeface="Calibri"/>
              </a:rPr>
              <a:t>team.</a:t>
            </a:r>
            <a:endParaRPr sz="2000">
              <a:latin typeface="Calibri"/>
              <a:cs typeface="Calibri"/>
            </a:endParaRPr>
          </a:p>
        </p:txBody>
      </p:sp>
      <p:sp>
        <p:nvSpPr>
          <p:cNvPr id="11" name="object 11"/>
          <p:cNvSpPr txBox="1"/>
          <p:nvPr/>
        </p:nvSpPr>
        <p:spPr>
          <a:xfrm>
            <a:off x="406400" y="3048280"/>
            <a:ext cx="5712460" cy="12452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Key</a:t>
            </a:r>
            <a:r>
              <a:rPr sz="2000" b="1" spc="-30" dirty="0">
                <a:solidFill>
                  <a:srgbClr val="FFFFFF"/>
                </a:solidFill>
                <a:latin typeface="Calibri"/>
                <a:cs typeface="Calibri"/>
              </a:rPr>
              <a:t> </a:t>
            </a:r>
            <a:r>
              <a:rPr sz="2000" b="1" spc="-10" dirty="0">
                <a:solidFill>
                  <a:srgbClr val="FFFFFF"/>
                </a:solidFill>
                <a:latin typeface="Calibri"/>
                <a:cs typeface="Calibri"/>
              </a:rPr>
              <a:t>Questions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How</a:t>
            </a:r>
            <a:r>
              <a:rPr sz="2000" spc="-40" dirty="0">
                <a:solidFill>
                  <a:srgbClr val="FFFFFF"/>
                </a:solidFill>
                <a:latin typeface="Calibri"/>
                <a:cs typeface="Calibri"/>
              </a:rPr>
              <a:t> </a:t>
            </a:r>
            <a:r>
              <a:rPr sz="2000" dirty="0">
                <a:solidFill>
                  <a:srgbClr val="FFFFFF"/>
                </a:solidFill>
                <a:latin typeface="Calibri"/>
                <a:cs typeface="Calibri"/>
              </a:rPr>
              <a:t>do</a:t>
            </a:r>
            <a:r>
              <a:rPr sz="2000" spc="-45" dirty="0">
                <a:solidFill>
                  <a:srgbClr val="FFFFFF"/>
                </a:solidFill>
                <a:latin typeface="Calibri"/>
                <a:cs typeface="Calibri"/>
              </a:rPr>
              <a:t> </a:t>
            </a:r>
            <a:r>
              <a:rPr sz="2000" dirty="0">
                <a:solidFill>
                  <a:srgbClr val="FFFFFF"/>
                </a:solidFill>
                <a:latin typeface="Calibri"/>
                <a:cs typeface="Calibri"/>
              </a:rPr>
              <a:t>I</a:t>
            </a:r>
            <a:r>
              <a:rPr sz="2000" spc="-25" dirty="0">
                <a:solidFill>
                  <a:srgbClr val="FFFFFF"/>
                </a:solidFill>
                <a:latin typeface="Calibri"/>
                <a:cs typeface="Calibri"/>
              </a:rPr>
              <a:t> </a:t>
            </a:r>
            <a:r>
              <a:rPr sz="2000" dirty="0">
                <a:solidFill>
                  <a:srgbClr val="FFFFFF"/>
                </a:solidFill>
                <a:latin typeface="Calibri"/>
                <a:cs typeface="Calibri"/>
              </a:rPr>
              <a:t>email</a:t>
            </a:r>
            <a:r>
              <a:rPr sz="2000" spc="-15" dirty="0">
                <a:solidFill>
                  <a:srgbClr val="FFFFFF"/>
                </a:solidFill>
                <a:latin typeface="Calibri"/>
                <a:cs typeface="Calibri"/>
              </a:rPr>
              <a:t> </a:t>
            </a:r>
            <a:r>
              <a:rPr sz="2000" dirty="0">
                <a:solidFill>
                  <a:srgbClr val="FFFFFF"/>
                </a:solidFill>
                <a:latin typeface="Calibri"/>
                <a:cs typeface="Calibri"/>
              </a:rPr>
              <a:t>documents</a:t>
            </a:r>
            <a:r>
              <a:rPr sz="2000" spc="-35" dirty="0">
                <a:solidFill>
                  <a:srgbClr val="FFFFFF"/>
                </a:solidFill>
                <a:latin typeface="Calibri"/>
                <a:cs typeface="Calibri"/>
              </a:rPr>
              <a:t> </a:t>
            </a:r>
            <a:r>
              <a:rPr sz="2000" dirty="0">
                <a:solidFill>
                  <a:srgbClr val="FFFFFF"/>
                </a:solidFill>
                <a:latin typeface="Calibri"/>
                <a:cs typeface="Calibri"/>
              </a:rPr>
              <a:t>to</a:t>
            </a:r>
            <a:r>
              <a:rPr sz="2000" spc="-30" dirty="0">
                <a:solidFill>
                  <a:srgbClr val="FFFFFF"/>
                </a:solidFill>
                <a:latin typeface="Calibri"/>
                <a:cs typeface="Calibri"/>
              </a:rPr>
              <a:t> </a:t>
            </a:r>
            <a:r>
              <a:rPr sz="2000" dirty="0">
                <a:solidFill>
                  <a:srgbClr val="FFFFFF"/>
                </a:solidFill>
                <a:latin typeface="Calibri"/>
                <a:cs typeface="Calibri"/>
              </a:rPr>
              <a:t>other</a:t>
            </a:r>
            <a:r>
              <a:rPr sz="2000" spc="-25" dirty="0">
                <a:solidFill>
                  <a:srgbClr val="FFFFFF"/>
                </a:solidFill>
                <a:latin typeface="Calibri"/>
                <a:cs typeface="Calibri"/>
              </a:rPr>
              <a:t> </a:t>
            </a:r>
            <a:r>
              <a:rPr sz="2000" dirty="0">
                <a:solidFill>
                  <a:srgbClr val="FFFFFF"/>
                </a:solidFill>
                <a:latin typeface="Calibri"/>
                <a:cs typeface="Calibri"/>
              </a:rPr>
              <a:t>platform</a:t>
            </a:r>
            <a:r>
              <a:rPr sz="2000" spc="-30" dirty="0">
                <a:solidFill>
                  <a:srgbClr val="FFFFFF"/>
                </a:solidFill>
                <a:latin typeface="Calibri"/>
                <a:cs typeface="Calibri"/>
              </a:rPr>
              <a:t> </a:t>
            </a:r>
            <a:r>
              <a:rPr sz="2000" spc="-10" dirty="0">
                <a:solidFill>
                  <a:srgbClr val="FFFFFF"/>
                </a:solidFill>
                <a:latin typeface="Calibri"/>
                <a:cs typeface="Calibri"/>
              </a:rPr>
              <a:t>users?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45" dirty="0">
                <a:solidFill>
                  <a:srgbClr val="FFFFFF"/>
                </a:solidFill>
                <a:latin typeface="Calibri"/>
                <a:cs typeface="Calibri"/>
              </a:rPr>
              <a:t> </a:t>
            </a:r>
            <a:r>
              <a:rPr sz="2000" dirty="0">
                <a:solidFill>
                  <a:srgbClr val="FFFFFF"/>
                </a:solidFill>
                <a:latin typeface="Calibri"/>
                <a:cs typeface="Calibri"/>
              </a:rPr>
              <a:t>are</a:t>
            </a:r>
            <a:r>
              <a:rPr sz="2000" spc="-10" dirty="0">
                <a:solidFill>
                  <a:srgbClr val="FFFFFF"/>
                </a:solidFill>
                <a:latin typeface="Calibri"/>
                <a:cs typeface="Calibri"/>
              </a:rPr>
              <a:t> bookmarks?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How</a:t>
            </a:r>
            <a:r>
              <a:rPr sz="2000" spc="-25" dirty="0">
                <a:solidFill>
                  <a:srgbClr val="FFFFFF"/>
                </a:solidFill>
                <a:latin typeface="Calibri"/>
                <a:cs typeface="Calibri"/>
              </a:rPr>
              <a:t> </a:t>
            </a:r>
            <a:r>
              <a:rPr sz="2000" dirty="0">
                <a:solidFill>
                  <a:srgbClr val="FFFFFF"/>
                </a:solidFill>
                <a:latin typeface="Calibri"/>
                <a:cs typeface="Calibri"/>
              </a:rPr>
              <a:t>do</a:t>
            </a:r>
            <a:r>
              <a:rPr sz="2000" spc="-35" dirty="0">
                <a:solidFill>
                  <a:srgbClr val="FFFFFF"/>
                </a:solidFill>
                <a:latin typeface="Calibri"/>
                <a:cs typeface="Calibri"/>
              </a:rPr>
              <a:t> </a:t>
            </a:r>
            <a:r>
              <a:rPr sz="2000" dirty="0">
                <a:solidFill>
                  <a:srgbClr val="FFFFFF"/>
                </a:solidFill>
                <a:latin typeface="Calibri"/>
                <a:cs typeface="Calibri"/>
              </a:rPr>
              <a:t>I</a:t>
            </a:r>
            <a:r>
              <a:rPr sz="2000" spc="-10" dirty="0">
                <a:solidFill>
                  <a:srgbClr val="FFFFFF"/>
                </a:solidFill>
                <a:latin typeface="Calibri"/>
                <a:cs typeface="Calibri"/>
              </a:rPr>
              <a:t> </a:t>
            </a:r>
            <a:r>
              <a:rPr sz="2000" dirty="0">
                <a:solidFill>
                  <a:srgbClr val="FFFFFF"/>
                </a:solidFill>
                <a:latin typeface="Calibri"/>
                <a:cs typeface="Calibri"/>
              </a:rPr>
              <a:t>bookmark</a:t>
            </a:r>
            <a:r>
              <a:rPr sz="2000" spc="-20" dirty="0">
                <a:solidFill>
                  <a:srgbClr val="FFFFFF"/>
                </a:solidFill>
                <a:latin typeface="Calibri"/>
                <a:cs typeface="Calibri"/>
              </a:rPr>
              <a:t> </a:t>
            </a:r>
            <a:r>
              <a:rPr sz="2000" spc="-10" dirty="0">
                <a:solidFill>
                  <a:srgbClr val="FFFFFF"/>
                </a:solidFill>
                <a:latin typeface="Calibri"/>
                <a:cs typeface="Calibri"/>
              </a:rPr>
              <a:t>content?</a:t>
            </a:r>
            <a:endParaRPr sz="20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23</a:t>
            </a:fld>
            <a:endParaRPr spc="-25" dirty="0"/>
          </a:p>
        </p:txBody>
      </p:sp>
      <p:sp>
        <p:nvSpPr>
          <p:cNvPr id="15" name="object 19">
            <a:extLst>
              <a:ext uri="{FF2B5EF4-FFF2-40B4-BE49-F238E27FC236}">
                <a16:creationId xmlns:a16="http://schemas.microsoft.com/office/drawing/2014/main" id="{14CCBCF3-1873-6571-8DE9-32C51FD3287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598" rIns="0" bIns="0" rtlCol="0">
            <a:spAutoFit/>
          </a:bodyPr>
          <a:lstStyle/>
          <a:p>
            <a:pPr marL="6350">
              <a:lnSpc>
                <a:spcPct val="100000"/>
              </a:lnSpc>
              <a:spcBef>
                <a:spcPts val="105"/>
              </a:spcBef>
            </a:pPr>
            <a:r>
              <a:rPr dirty="0"/>
              <a:t>How</a:t>
            </a:r>
            <a:r>
              <a:rPr spc="-40" dirty="0"/>
              <a:t> </a:t>
            </a:r>
            <a:r>
              <a:rPr dirty="0"/>
              <a:t>do</a:t>
            </a:r>
            <a:r>
              <a:rPr spc="-30" dirty="0"/>
              <a:t> </a:t>
            </a:r>
            <a:r>
              <a:rPr dirty="0"/>
              <a:t>I</a:t>
            </a:r>
            <a:r>
              <a:rPr spc="-40" dirty="0"/>
              <a:t> </a:t>
            </a:r>
            <a:r>
              <a:rPr dirty="0"/>
              <a:t>email</a:t>
            </a:r>
            <a:r>
              <a:rPr spc="-45" dirty="0"/>
              <a:t> </a:t>
            </a:r>
            <a:r>
              <a:rPr dirty="0"/>
              <a:t>documents</a:t>
            </a:r>
            <a:r>
              <a:rPr spc="-55" dirty="0"/>
              <a:t> </a:t>
            </a:r>
            <a:r>
              <a:rPr dirty="0"/>
              <a:t>to</a:t>
            </a:r>
            <a:r>
              <a:rPr spc="-30" dirty="0"/>
              <a:t> </a:t>
            </a:r>
            <a:r>
              <a:rPr dirty="0"/>
              <a:t>other</a:t>
            </a:r>
            <a:r>
              <a:rPr spc="-45" dirty="0"/>
              <a:t> </a:t>
            </a:r>
            <a:r>
              <a:rPr dirty="0"/>
              <a:t>platform</a:t>
            </a:r>
            <a:r>
              <a:rPr spc="-50" dirty="0"/>
              <a:t> </a:t>
            </a:r>
            <a:r>
              <a:rPr spc="-10" dirty="0"/>
              <a:t>users?</a:t>
            </a:r>
          </a:p>
        </p:txBody>
      </p:sp>
      <p:sp>
        <p:nvSpPr>
          <p:cNvPr id="3" name="object 3"/>
          <p:cNvSpPr txBox="1"/>
          <p:nvPr/>
        </p:nvSpPr>
        <p:spPr>
          <a:xfrm>
            <a:off x="409194" y="1161288"/>
            <a:ext cx="8403590"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You</a:t>
            </a:r>
            <a:r>
              <a:rPr sz="1400" spc="-45" dirty="0">
                <a:latin typeface="Calibri"/>
                <a:cs typeface="Calibri"/>
              </a:rPr>
              <a:t> </a:t>
            </a:r>
            <a:r>
              <a:rPr sz="1400" dirty="0">
                <a:latin typeface="Calibri"/>
                <a:cs typeface="Calibri"/>
              </a:rPr>
              <a:t>can</a:t>
            </a:r>
            <a:r>
              <a:rPr sz="1400" spc="-30" dirty="0">
                <a:latin typeface="Calibri"/>
                <a:cs typeface="Calibri"/>
              </a:rPr>
              <a:t> </a:t>
            </a:r>
            <a:r>
              <a:rPr sz="1400" dirty="0">
                <a:latin typeface="Calibri"/>
                <a:cs typeface="Calibri"/>
              </a:rPr>
              <a:t>email</a:t>
            </a:r>
            <a:r>
              <a:rPr sz="1400" spc="-3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document</a:t>
            </a:r>
            <a:r>
              <a:rPr sz="1400" spc="-25" dirty="0">
                <a:latin typeface="Calibri"/>
                <a:cs typeface="Calibri"/>
              </a:rPr>
              <a:t> </a:t>
            </a:r>
            <a:r>
              <a:rPr sz="1400" dirty="0">
                <a:latin typeface="Calibri"/>
                <a:cs typeface="Calibri"/>
              </a:rPr>
              <a:t>by</a:t>
            </a:r>
            <a:r>
              <a:rPr sz="1400" spc="-25" dirty="0">
                <a:latin typeface="Calibri"/>
                <a:cs typeface="Calibri"/>
              </a:rPr>
              <a:t> </a:t>
            </a:r>
            <a:r>
              <a:rPr sz="1400" dirty="0">
                <a:latin typeface="Calibri"/>
                <a:cs typeface="Calibri"/>
              </a:rPr>
              <a:t>clicking</a:t>
            </a:r>
            <a:r>
              <a:rPr sz="1400" spc="-2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Actions</a:t>
            </a:r>
            <a:r>
              <a:rPr sz="1400" spc="-35" dirty="0">
                <a:latin typeface="Calibri"/>
                <a:cs typeface="Calibri"/>
              </a:rPr>
              <a:t> </a:t>
            </a:r>
            <a:r>
              <a:rPr sz="1400" dirty="0">
                <a:latin typeface="Calibri"/>
                <a:cs typeface="Calibri"/>
              </a:rPr>
              <a:t>icon</a:t>
            </a:r>
            <a:r>
              <a:rPr sz="1400" spc="-45"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selecting</a:t>
            </a:r>
            <a:r>
              <a:rPr sz="1400" spc="-20" dirty="0">
                <a:latin typeface="Calibri"/>
                <a:cs typeface="Calibri"/>
              </a:rPr>
              <a:t> </a:t>
            </a: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Email</a:t>
            </a:r>
            <a:r>
              <a:rPr sz="1400" b="1" spc="-35" dirty="0">
                <a:solidFill>
                  <a:srgbClr val="00609B"/>
                </a:solidFill>
                <a:latin typeface="Calibri"/>
                <a:cs typeface="Calibri"/>
              </a:rPr>
              <a:t> </a:t>
            </a:r>
            <a:r>
              <a:rPr sz="1400" dirty="0">
                <a:latin typeface="Calibri"/>
                <a:cs typeface="Calibri"/>
              </a:rPr>
              <a:t>link.</a:t>
            </a:r>
            <a:r>
              <a:rPr sz="1400" spc="-30" dirty="0">
                <a:latin typeface="Calibri"/>
                <a:cs typeface="Calibri"/>
              </a:rPr>
              <a:t> </a:t>
            </a:r>
            <a:r>
              <a:rPr sz="1400" dirty="0">
                <a:latin typeface="Calibri"/>
                <a:cs typeface="Calibri"/>
              </a:rPr>
              <a:t>This</a:t>
            </a:r>
            <a:r>
              <a:rPr sz="1400" spc="-35" dirty="0">
                <a:latin typeface="Calibri"/>
                <a:cs typeface="Calibri"/>
              </a:rPr>
              <a:t> </a:t>
            </a:r>
            <a:r>
              <a:rPr sz="1400" dirty="0">
                <a:latin typeface="Calibri"/>
                <a:cs typeface="Calibri"/>
              </a:rPr>
              <a:t>opens</a:t>
            </a:r>
            <a:r>
              <a:rPr sz="1400" spc="-20" dirty="0">
                <a:latin typeface="Calibri"/>
                <a:cs typeface="Calibri"/>
              </a:rPr>
              <a:t> </a:t>
            </a:r>
            <a:r>
              <a:rPr sz="1400" dirty="0">
                <a:latin typeface="Calibri"/>
                <a:cs typeface="Calibri"/>
              </a:rPr>
              <a:t>an</a:t>
            </a:r>
            <a:r>
              <a:rPr sz="1400" spc="-30" dirty="0">
                <a:latin typeface="Calibri"/>
                <a:cs typeface="Calibri"/>
              </a:rPr>
              <a:t> </a:t>
            </a:r>
            <a:r>
              <a:rPr sz="1400" dirty="0">
                <a:latin typeface="Calibri"/>
                <a:cs typeface="Calibri"/>
              </a:rPr>
              <a:t>overlay</a:t>
            </a:r>
            <a:r>
              <a:rPr sz="1400" spc="-35" dirty="0">
                <a:latin typeface="Calibri"/>
                <a:cs typeface="Calibri"/>
              </a:rPr>
              <a:t> </a:t>
            </a:r>
            <a:r>
              <a:rPr sz="1400" dirty="0">
                <a:latin typeface="Calibri"/>
                <a:cs typeface="Calibri"/>
              </a:rPr>
              <a:t>window</a:t>
            </a:r>
            <a:r>
              <a:rPr sz="1400" spc="-45" dirty="0">
                <a:latin typeface="Calibri"/>
                <a:cs typeface="Calibri"/>
              </a:rPr>
              <a:t> </a:t>
            </a:r>
            <a:r>
              <a:rPr sz="1400" spc="-25" dirty="0">
                <a:latin typeface="Calibri"/>
                <a:cs typeface="Calibri"/>
              </a:rPr>
              <a:t>to </a:t>
            </a:r>
            <a:r>
              <a:rPr sz="1400" dirty="0">
                <a:latin typeface="Calibri"/>
                <a:cs typeface="Calibri"/>
              </a:rPr>
              <a:t>facilitate</a:t>
            </a:r>
            <a:r>
              <a:rPr sz="1400" spc="-35" dirty="0">
                <a:latin typeface="Calibri"/>
                <a:cs typeface="Calibri"/>
              </a:rPr>
              <a:t> </a:t>
            </a:r>
            <a:r>
              <a:rPr sz="1400" dirty="0">
                <a:latin typeface="Calibri"/>
                <a:cs typeface="Calibri"/>
              </a:rPr>
              <a:t>the</a:t>
            </a:r>
            <a:r>
              <a:rPr sz="1400" spc="-45" dirty="0">
                <a:latin typeface="Calibri"/>
                <a:cs typeface="Calibri"/>
              </a:rPr>
              <a:t> </a:t>
            </a:r>
            <a:r>
              <a:rPr sz="1400" spc="-10" dirty="0">
                <a:latin typeface="Calibri"/>
                <a:cs typeface="Calibri"/>
              </a:rPr>
              <a:t>email.</a:t>
            </a:r>
            <a:endParaRPr sz="1400">
              <a:latin typeface="Calibri"/>
              <a:cs typeface="Calibri"/>
            </a:endParaRPr>
          </a:p>
        </p:txBody>
      </p:sp>
      <p:sp>
        <p:nvSpPr>
          <p:cNvPr id="4" name="object 4"/>
          <p:cNvSpPr txBox="1"/>
          <p:nvPr/>
        </p:nvSpPr>
        <p:spPr>
          <a:xfrm>
            <a:off x="7828411" y="5142192"/>
            <a:ext cx="3675379" cy="454659"/>
          </a:xfrm>
          <a:prstGeom prst="rect">
            <a:avLst/>
          </a:prstGeom>
        </p:spPr>
        <p:txBody>
          <a:bodyPr vert="horz" wrap="square" lIns="0" tIns="11430" rIns="0" bIns="0" rtlCol="0">
            <a:spAutoFit/>
          </a:bodyPr>
          <a:lstStyle/>
          <a:p>
            <a:pPr marL="12700" marR="5080">
              <a:lnSpc>
                <a:spcPct val="100699"/>
              </a:lnSpc>
              <a:spcBef>
                <a:spcPts val="90"/>
              </a:spcBef>
            </a:pPr>
            <a:r>
              <a:rPr sz="1400" dirty="0">
                <a:latin typeface="Calibri"/>
                <a:cs typeface="Calibri"/>
              </a:rPr>
              <a:t>You</a:t>
            </a:r>
            <a:r>
              <a:rPr sz="1400" spc="-35"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email</a:t>
            </a:r>
            <a:r>
              <a:rPr sz="1400" spc="-25" dirty="0">
                <a:latin typeface="Calibri"/>
                <a:cs typeface="Calibri"/>
              </a:rPr>
              <a:t> </a:t>
            </a:r>
            <a:r>
              <a:rPr sz="1400" dirty="0">
                <a:latin typeface="Calibri"/>
                <a:cs typeface="Calibri"/>
              </a:rPr>
              <a:t>a</a:t>
            </a:r>
            <a:r>
              <a:rPr sz="1400" spc="-15" dirty="0">
                <a:latin typeface="Calibri"/>
                <a:cs typeface="Calibri"/>
              </a:rPr>
              <a:t> </a:t>
            </a:r>
            <a:r>
              <a:rPr sz="1400" dirty="0">
                <a:latin typeface="Calibri"/>
                <a:cs typeface="Calibri"/>
              </a:rPr>
              <a:t>link</a:t>
            </a:r>
            <a:r>
              <a:rPr sz="1400" spc="-1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full</a:t>
            </a:r>
            <a:r>
              <a:rPr sz="1400" spc="-25" dirty="0">
                <a:latin typeface="Calibri"/>
                <a:cs typeface="Calibri"/>
              </a:rPr>
              <a:t> </a:t>
            </a:r>
            <a:r>
              <a:rPr sz="1400" dirty="0">
                <a:latin typeface="Calibri"/>
                <a:cs typeface="Calibri"/>
              </a:rPr>
              <a:t>summary</a:t>
            </a:r>
            <a:r>
              <a:rPr sz="1400" spc="-25" dirty="0">
                <a:latin typeface="Calibri"/>
                <a:cs typeface="Calibri"/>
              </a:rPr>
              <a:t> </a:t>
            </a:r>
            <a:r>
              <a:rPr sz="1400" dirty="0">
                <a:latin typeface="Calibri"/>
                <a:cs typeface="Calibri"/>
              </a:rPr>
              <a:t>of</a:t>
            </a:r>
            <a:r>
              <a:rPr sz="1400" spc="-30" dirty="0">
                <a:latin typeface="Calibri"/>
                <a:cs typeface="Calibri"/>
              </a:rPr>
              <a:t> </a:t>
            </a:r>
            <a:r>
              <a:rPr sz="1400" spc="-25" dirty="0">
                <a:latin typeface="Calibri"/>
                <a:cs typeface="Calibri"/>
              </a:rPr>
              <a:t>the </a:t>
            </a:r>
            <a:r>
              <a:rPr sz="1400" dirty="0">
                <a:latin typeface="Calibri"/>
                <a:cs typeface="Calibri"/>
              </a:rPr>
              <a:t>document,</a:t>
            </a:r>
            <a:r>
              <a:rPr sz="1400" spc="-25" dirty="0">
                <a:latin typeface="Calibri"/>
                <a:cs typeface="Calibri"/>
              </a:rPr>
              <a:t> </a:t>
            </a:r>
            <a:r>
              <a:rPr sz="1400" dirty="0">
                <a:latin typeface="Calibri"/>
                <a:cs typeface="Calibri"/>
              </a:rPr>
              <a:t>if</a:t>
            </a:r>
            <a:r>
              <a:rPr sz="1400" spc="-50" dirty="0">
                <a:latin typeface="Calibri"/>
                <a:cs typeface="Calibri"/>
              </a:rPr>
              <a:t> </a:t>
            </a:r>
            <a:r>
              <a:rPr sz="1400" dirty="0">
                <a:latin typeface="Calibri"/>
                <a:cs typeface="Calibri"/>
              </a:rPr>
              <a:t>available,</a:t>
            </a:r>
            <a:r>
              <a:rPr sz="1400" spc="-25"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any</a:t>
            </a:r>
            <a:r>
              <a:rPr sz="1400" spc="-30" dirty="0">
                <a:latin typeface="Calibri"/>
                <a:cs typeface="Calibri"/>
              </a:rPr>
              <a:t> </a:t>
            </a:r>
            <a:r>
              <a:rPr sz="1400" dirty="0">
                <a:latin typeface="Calibri"/>
                <a:cs typeface="Calibri"/>
              </a:rPr>
              <a:t>other</a:t>
            </a:r>
            <a:r>
              <a:rPr sz="1400" spc="-30" dirty="0">
                <a:latin typeface="Calibri"/>
                <a:cs typeface="Calibri"/>
              </a:rPr>
              <a:t> </a:t>
            </a:r>
            <a:r>
              <a:rPr sz="1400" dirty="0">
                <a:latin typeface="Calibri"/>
                <a:cs typeface="Calibri"/>
              </a:rPr>
              <a:t>platform</a:t>
            </a:r>
            <a:r>
              <a:rPr sz="1400" spc="-60" dirty="0">
                <a:latin typeface="Calibri"/>
                <a:cs typeface="Calibri"/>
              </a:rPr>
              <a:t> </a:t>
            </a:r>
            <a:r>
              <a:rPr sz="1400" spc="-10" dirty="0">
                <a:latin typeface="Calibri"/>
                <a:cs typeface="Calibri"/>
              </a:rPr>
              <a:t>user.</a:t>
            </a:r>
            <a:endParaRPr sz="1400">
              <a:latin typeface="Calibri"/>
              <a:cs typeface="Calibri"/>
            </a:endParaRPr>
          </a:p>
        </p:txBody>
      </p:sp>
      <p:grpSp>
        <p:nvGrpSpPr>
          <p:cNvPr id="5" name="object 5"/>
          <p:cNvGrpSpPr/>
          <p:nvPr/>
        </p:nvGrpSpPr>
        <p:grpSpPr>
          <a:xfrm>
            <a:off x="667130" y="1826895"/>
            <a:ext cx="5828665" cy="2122170"/>
            <a:chOff x="667130" y="1826895"/>
            <a:chExt cx="5828665" cy="2122170"/>
          </a:xfrm>
        </p:grpSpPr>
        <p:pic>
          <p:nvPicPr>
            <p:cNvPr id="6" name="object 6"/>
            <p:cNvPicPr/>
            <p:nvPr/>
          </p:nvPicPr>
          <p:blipFill>
            <a:blip r:embed="rId2" cstate="print"/>
            <a:stretch>
              <a:fillRect/>
            </a:stretch>
          </p:blipFill>
          <p:spPr>
            <a:xfrm>
              <a:off x="676655" y="1836420"/>
              <a:ext cx="5809487" cy="2103118"/>
            </a:xfrm>
            <a:prstGeom prst="rect">
              <a:avLst/>
            </a:prstGeom>
          </p:spPr>
        </p:pic>
        <p:sp>
          <p:nvSpPr>
            <p:cNvPr id="7" name="object 7"/>
            <p:cNvSpPr/>
            <p:nvPr/>
          </p:nvSpPr>
          <p:spPr>
            <a:xfrm>
              <a:off x="671893" y="1831657"/>
              <a:ext cx="5819140" cy="2112645"/>
            </a:xfrm>
            <a:custGeom>
              <a:avLst/>
              <a:gdLst/>
              <a:ahLst/>
              <a:cxnLst/>
              <a:rect l="l" t="t" r="r" b="b"/>
              <a:pathLst>
                <a:path w="5819140" h="2112645">
                  <a:moveTo>
                    <a:pt x="0" y="0"/>
                  </a:moveTo>
                  <a:lnTo>
                    <a:pt x="5819013" y="0"/>
                  </a:lnTo>
                  <a:lnTo>
                    <a:pt x="5819013" y="2112645"/>
                  </a:lnTo>
                  <a:lnTo>
                    <a:pt x="0" y="2112645"/>
                  </a:lnTo>
                  <a:lnTo>
                    <a:pt x="0" y="0"/>
                  </a:lnTo>
                  <a:close/>
                </a:path>
              </a:pathLst>
            </a:custGeom>
            <a:ln w="9525">
              <a:solidFill>
                <a:srgbClr val="D9D9D9"/>
              </a:solidFill>
            </a:ln>
          </p:spPr>
          <p:txBody>
            <a:bodyPr wrap="square" lIns="0" tIns="0" rIns="0" bIns="0" rtlCol="0"/>
            <a:lstStyle/>
            <a:p>
              <a:endParaRPr/>
            </a:p>
          </p:txBody>
        </p:sp>
      </p:grpSp>
      <p:grpSp>
        <p:nvGrpSpPr>
          <p:cNvPr id="8" name="object 8"/>
          <p:cNvGrpSpPr/>
          <p:nvPr/>
        </p:nvGrpSpPr>
        <p:grpSpPr>
          <a:xfrm>
            <a:off x="7843646" y="1767458"/>
            <a:ext cx="3501390" cy="3135630"/>
            <a:chOff x="7843646" y="1767458"/>
            <a:chExt cx="3501390" cy="3135630"/>
          </a:xfrm>
        </p:grpSpPr>
        <p:pic>
          <p:nvPicPr>
            <p:cNvPr id="9" name="object 9"/>
            <p:cNvPicPr/>
            <p:nvPr/>
          </p:nvPicPr>
          <p:blipFill>
            <a:blip r:embed="rId3" cstate="print"/>
            <a:stretch>
              <a:fillRect/>
            </a:stretch>
          </p:blipFill>
          <p:spPr>
            <a:xfrm>
              <a:off x="7853171" y="1776983"/>
              <a:ext cx="3482327" cy="3029349"/>
            </a:xfrm>
            <a:prstGeom prst="rect">
              <a:avLst/>
            </a:prstGeom>
          </p:spPr>
        </p:pic>
        <p:sp>
          <p:nvSpPr>
            <p:cNvPr id="10" name="object 10"/>
            <p:cNvSpPr/>
            <p:nvPr/>
          </p:nvSpPr>
          <p:spPr>
            <a:xfrm>
              <a:off x="7848409" y="1772221"/>
              <a:ext cx="3491865" cy="3126105"/>
            </a:xfrm>
            <a:custGeom>
              <a:avLst/>
              <a:gdLst/>
              <a:ahLst/>
              <a:cxnLst/>
              <a:rect l="l" t="t" r="r" b="b"/>
              <a:pathLst>
                <a:path w="3491865" h="3126104">
                  <a:moveTo>
                    <a:pt x="0" y="0"/>
                  </a:moveTo>
                  <a:lnTo>
                    <a:pt x="3491864" y="0"/>
                  </a:lnTo>
                  <a:lnTo>
                    <a:pt x="3491864" y="3126105"/>
                  </a:lnTo>
                  <a:lnTo>
                    <a:pt x="0" y="3126105"/>
                  </a:lnTo>
                  <a:lnTo>
                    <a:pt x="0" y="0"/>
                  </a:lnTo>
                  <a:close/>
                </a:path>
              </a:pathLst>
            </a:custGeom>
            <a:ln w="9525">
              <a:solidFill>
                <a:srgbClr val="D9D9D9"/>
              </a:solidFill>
            </a:ln>
          </p:spPr>
          <p:txBody>
            <a:bodyPr wrap="square" lIns="0" tIns="0" rIns="0" bIns="0" rtlCol="0"/>
            <a:lstStyle/>
            <a:p>
              <a:endParaRPr/>
            </a:p>
          </p:txBody>
        </p:sp>
      </p:grpSp>
      <p:grpSp>
        <p:nvGrpSpPr>
          <p:cNvPr id="11" name="object 11"/>
          <p:cNvGrpSpPr/>
          <p:nvPr/>
        </p:nvGrpSpPr>
        <p:grpSpPr>
          <a:xfrm>
            <a:off x="6896861" y="2635755"/>
            <a:ext cx="694055" cy="76200"/>
            <a:chOff x="6896861" y="2635755"/>
            <a:chExt cx="694055" cy="76200"/>
          </a:xfrm>
        </p:grpSpPr>
        <p:sp>
          <p:nvSpPr>
            <p:cNvPr id="12" name="object 12"/>
            <p:cNvSpPr/>
            <p:nvPr/>
          </p:nvSpPr>
          <p:spPr>
            <a:xfrm>
              <a:off x="6896861" y="2673857"/>
              <a:ext cx="630555" cy="0"/>
            </a:xfrm>
            <a:custGeom>
              <a:avLst/>
              <a:gdLst/>
              <a:ahLst/>
              <a:cxnLst/>
              <a:rect l="l" t="t" r="r" b="b"/>
              <a:pathLst>
                <a:path w="630554">
                  <a:moveTo>
                    <a:pt x="0" y="0"/>
                  </a:moveTo>
                  <a:lnTo>
                    <a:pt x="630364" y="0"/>
                  </a:lnTo>
                </a:path>
              </a:pathLst>
            </a:custGeom>
            <a:ln w="19050">
              <a:solidFill>
                <a:srgbClr val="009CA6"/>
              </a:solidFill>
            </a:ln>
          </p:spPr>
          <p:txBody>
            <a:bodyPr wrap="square" lIns="0" tIns="0" rIns="0" bIns="0" rtlCol="0"/>
            <a:lstStyle/>
            <a:p>
              <a:endParaRPr/>
            </a:p>
          </p:txBody>
        </p:sp>
        <p:sp>
          <p:nvSpPr>
            <p:cNvPr id="13" name="object 13"/>
            <p:cNvSpPr/>
            <p:nvPr/>
          </p:nvSpPr>
          <p:spPr>
            <a:xfrm>
              <a:off x="7514530" y="2635755"/>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24</a:t>
            </a:fld>
            <a:endParaRPr spc="-25" dirty="0"/>
          </a:p>
        </p:txBody>
      </p:sp>
      <p:sp>
        <p:nvSpPr>
          <p:cNvPr id="16" name="object 19">
            <a:extLst>
              <a:ext uri="{FF2B5EF4-FFF2-40B4-BE49-F238E27FC236}">
                <a16:creationId xmlns:a16="http://schemas.microsoft.com/office/drawing/2014/main" id="{102B90A9-3BBE-D288-DC52-FFC89BE7295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are</a:t>
            </a:r>
            <a:r>
              <a:rPr spc="-20" dirty="0"/>
              <a:t> </a:t>
            </a:r>
            <a:r>
              <a:rPr spc="-10" dirty="0"/>
              <a:t>bookmarks?</a:t>
            </a:r>
          </a:p>
        </p:txBody>
      </p:sp>
      <p:sp>
        <p:nvSpPr>
          <p:cNvPr id="3" name="object 3"/>
          <p:cNvSpPr txBox="1"/>
          <p:nvPr/>
        </p:nvSpPr>
        <p:spPr>
          <a:xfrm>
            <a:off x="409194" y="1160928"/>
            <a:ext cx="8391525" cy="431800"/>
          </a:xfrm>
          <a:prstGeom prst="rect">
            <a:avLst/>
          </a:prstGeom>
        </p:spPr>
        <p:txBody>
          <a:bodyPr vert="horz" wrap="square" lIns="0" tIns="37465" rIns="0" bIns="0" rtlCol="0">
            <a:spAutoFit/>
          </a:bodyPr>
          <a:lstStyle/>
          <a:p>
            <a:pPr marL="12700" marR="5080">
              <a:lnSpc>
                <a:spcPts val="1510"/>
              </a:lnSpc>
              <a:spcBef>
                <a:spcPts val="295"/>
              </a:spcBef>
            </a:pPr>
            <a:r>
              <a:rPr sz="1400" b="1" dirty="0">
                <a:solidFill>
                  <a:srgbClr val="00609B"/>
                </a:solidFill>
                <a:latin typeface="Calibri"/>
                <a:cs typeface="Calibri"/>
              </a:rPr>
              <a:t>Bookmarks</a:t>
            </a:r>
            <a:r>
              <a:rPr sz="1400" b="1" spc="-55" dirty="0">
                <a:solidFill>
                  <a:srgbClr val="00609B"/>
                </a:solidFill>
                <a:latin typeface="Calibri"/>
                <a:cs typeface="Calibri"/>
              </a:rPr>
              <a:t> </a:t>
            </a:r>
            <a:r>
              <a:rPr sz="1400" dirty="0">
                <a:latin typeface="Calibri"/>
                <a:cs typeface="Calibri"/>
              </a:rPr>
              <a:t>are</a:t>
            </a:r>
            <a:r>
              <a:rPr sz="1400" spc="-35" dirty="0">
                <a:latin typeface="Calibri"/>
                <a:cs typeface="Calibri"/>
              </a:rPr>
              <a:t> </a:t>
            </a:r>
            <a:r>
              <a:rPr sz="1400" dirty="0">
                <a:latin typeface="Calibri"/>
                <a:cs typeface="Calibri"/>
              </a:rPr>
              <a:t>links</a:t>
            </a:r>
            <a:r>
              <a:rPr sz="1400" spc="-2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favorite</a:t>
            </a:r>
            <a:r>
              <a:rPr sz="1400" spc="-35" dirty="0">
                <a:latin typeface="Calibri"/>
                <a:cs typeface="Calibri"/>
              </a:rPr>
              <a:t> </a:t>
            </a:r>
            <a:r>
              <a:rPr sz="1400" dirty="0">
                <a:latin typeface="Calibri"/>
                <a:cs typeface="Calibri"/>
              </a:rPr>
              <a:t>documents</a:t>
            </a:r>
            <a:r>
              <a:rPr sz="1400" spc="-15" dirty="0">
                <a:latin typeface="Calibri"/>
                <a:cs typeface="Calibri"/>
              </a:rPr>
              <a:t> </a:t>
            </a:r>
            <a:r>
              <a:rPr sz="1400" dirty="0">
                <a:latin typeface="Calibri"/>
                <a:cs typeface="Calibri"/>
              </a:rPr>
              <a:t>located</a:t>
            </a:r>
            <a:r>
              <a:rPr sz="1400" spc="-3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IEEE</a:t>
            </a:r>
            <a:r>
              <a:rPr sz="1400" spc="-20" dirty="0">
                <a:latin typeface="Calibri"/>
                <a:cs typeface="Calibri"/>
              </a:rPr>
              <a:t> </a:t>
            </a:r>
            <a:r>
              <a:rPr sz="1400" spc="-10" dirty="0">
                <a:latin typeface="Calibri"/>
                <a:cs typeface="Calibri"/>
              </a:rPr>
              <a:t>DiscoveryPoint—</a:t>
            </a:r>
            <a:r>
              <a:rPr sz="1400" dirty="0">
                <a:latin typeface="Calibri"/>
                <a:cs typeface="Calibri"/>
              </a:rPr>
              <a:t>yours</a:t>
            </a:r>
            <a:r>
              <a:rPr sz="1400" spc="-40" dirty="0">
                <a:latin typeface="Calibri"/>
                <a:cs typeface="Calibri"/>
              </a:rPr>
              <a:t> </a:t>
            </a:r>
            <a:r>
              <a:rPr sz="1400" dirty="0">
                <a:latin typeface="Calibri"/>
                <a:cs typeface="Calibri"/>
              </a:rPr>
              <a:t>and</a:t>
            </a:r>
            <a:r>
              <a:rPr sz="1400" spc="-15" dirty="0">
                <a:latin typeface="Calibri"/>
                <a:cs typeface="Calibri"/>
              </a:rPr>
              <a:t> </a:t>
            </a:r>
            <a:r>
              <a:rPr sz="1400" dirty="0">
                <a:latin typeface="Calibri"/>
                <a:cs typeface="Calibri"/>
              </a:rPr>
              <a:t>those</a:t>
            </a:r>
            <a:r>
              <a:rPr sz="1400" spc="-35" dirty="0">
                <a:latin typeface="Calibri"/>
                <a:cs typeface="Calibri"/>
              </a:rPr>
              <a:t> </a:t>
            </a:r>
            <a:r>
              <a:rPr sz="1400" dirty="0">
                <a:latin typeface="Calibri"/>
                <a:cs typeface="Calibri"/>
              </a:rPr>
              <a:t>created</a:t>
            </a:r>
            <a:r>
              <a:rPr sz="1400" spc="-2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shared</a:t>
            </a:r>
            <a:r>
              <a:rPr sz="1400" spc="-25" dirty="0">
                <a:latin typeface="Calibri"/>
                <a:cs typeface="Calibri"/>
              </a:rPr>
              <a:t> by </a:t>
            </a:r>
            <a:r>
              <a:rPr sz="1400" dirty="0">
                <a:latin typeface="Calibri"/>
                <a:cs typeface="Calibri"/>
              </a:rPr>
              <a:t>colleagues</a:t>
            </a:r>
            <a:r>
              <a:rPr sz="1400" spc="-40" dirty="0">
                <a:latin typeface="Calibri"/>
                <a:cs typeface="Calibri"/>
              </a:rPr>
              <a:t> </a:t>
            </a:r>
            <a:r>
              <a:rPr sz="1400" dirty="0">
                <a:latin typeface="Calibri"/>
                <a:cs typeface="Calibri"/>
              </a:rPr>
              <a:t>within</a:t>
            </a:r>
            <a:r>
              <a:rPr sz="1400" spc="-40" dirty="0">
                <a:latin typeface="Calibri"/>
                <a:cs typeface="Calibri"/>
              </a:rPr>
              <a:t> </a:t>
            </a:r>
            <a:r>
              <a:rPr sz="1400" dirty="0">
                <a:latin typeface="Calibri"/>
                <a:cs typeface="Calibri"/>
              </a:rPr>
              <a:t>your</a:t>
            </a:r>
            <a:r>
              <a:rPr sz="1400" spc="-50" dirty="0">
                <a:latin typeface="Calibri"/>
                <a:cs typeface="Calibri"/>
              </a:rPr>
              <a:t> </a:t>
            </a:r>
            <a:r>
              <a:rPr sz="1400" spc="-10" dirty="0">
                <a:latin typeface="Calibri"/>
                <a:cs typeface="Calibri"/>
              </a:rPr>
              <a:t>organization.</a:t>
            </a:r>
            <a:endParaRPr sz="1400">
              <a:latin typeface="Calibri"/>
              <a:cs typeface="Calibri"/>
            </a:endParaRPr>
          </a:p>
        </p:txBody>
      </p:sp>
      <p:sp>
        <p:nvSpPr>
          <p:cNvPr id="4" name="object 4"/>
          <p:cNvSpPr txBox="1"/>
          <p:nvPr/>
        </p:nvSpPr>
        <p:spPr>
          <a:xfrm>
            <a:off x="427916" y="4357099"/>
            <a:ext cx="5064760" cy="66802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You</a:t>
            </a:r>
            <a:r>
              <a:rPr sz="1400" spc="-45" dirty="0">
                <a:latin typeface="Calibri"/>
                <a:cs typeface="Calibri"/>
              </a:rPr>
              <a:t> </a:t>
            </a:r>
            <a:r>
              <a:rPr sz="1400" dirty="0">
                <a:latin typeface="Calibri"/>
                <a:cs typeface="Calibri"/>
              </a:rPr>
              <a:t>can</a:t>
            </a:r>
            <a:r>
              <a:rPr sz="1400" spc="-30" dirty="0">
                <a:latin typeface="Calibri"/>
                <a:cs typeface="Calibri"/>
              </a:rPr>
              <a:t> </a:t>
            </a:r>
            <a:r>
              <a:rPr sz="1400" dirty="0">
                <a:latin typeface="Calibri"/>
                <a:cs typeface="Calibri"/>
              </a:rPr>
              <a:t>access</a:t>
            </a:r>
            <a:r>
              <a:rPr sz="1400" spc="-30"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bookmarks</a:t>
            </a:r>
            <a:r>
              <a:rPr sz="1400" spc="-40" dirty="0">
                <a:latin typeface="Calibri"/>
                <a:cs typeface="Calibri"/>
              </a:rPr>
              <a:t> </a:t>
            </a:r>
            <a:r>
              <a:rPr sz="1400" dirty="0">
                <a:latin typeface="Calibri"/>
                <a:cs typeface="Calibri"/>
              </a:rPr>
              <a:t>by</a:t>
            </a:r>
            <a:r>
              <a:rPr sz="1400" spc="-25" dirty="0">
                <a:latin typeface="Calibri"/>
                <a:cs typeface="Calibri"/>
              </a:rPr>
              <a:t> </a:t>
            </a:r>
            <a:r>
              <a:rPr sz="1400" dirty="0">
                <a:latin typeface="Calibri"/>
                <a:cs typeface="Calibri"/>
              </a:rPr>
              <a:t>clicking</a:t>
            </a:r>
            <a:r>
              <a:rPr sz="1400" spc="-25" dirty="0">
                <a:latin typeface="Calibri"/>
                <a:cs typeface="Calibri"/>
              </a:rPr>
              <a:t> the</a:t>
            </a:r>
            <a:endParaRPr sz="1400">
              <a:latin typeface="Calibri"/>
              <a:cs typeface="Calibri"/>
            </a:endParaRPr>
          </a:p>
          <a:p>
            <a:pPr marL="12700" marR="5080">
              <a:lnSpc>
                <a:spcPts val="1689"/>
              </a:lnSpc>
              <a:spcBef>
                <a:spcPts val="50"/>
              </a:spcBef>
            </a:pPr>
            <a:r>
              <a:rPr sz="1400" dirty="0">
                <a:latin typeface="Calibri"/>
                <a:cs typeface="Calibri"/>
              </a:rPr>
              <a:t>My</a:t>
            </a:r>
            <a:r>
              <a:rPr sz="1400" spc="-35" dirty="0">
                <a:latin typeface="Calibri"/>
                <a:cs typeface="Calibri"/>
              </a:rPr>
              <a:t> </a:t>
            </a:r>
            <a:r>
              <a:rPr sz="1400" dirty="0">
                <a:latin typeface="Calibri"/>
                <a:cs typeface="Calibri"/>
              </a:rPr>
              <a:t>DiscoveryPoint</a:t>
            </a:r>
            <a:r>
              <a:rPr sz="1400" spc="-20" dirty="0">
                <a:latin typeface="Calibri"/>
                <a:cs typeface="Calibri"/>
              </a:rPr>
              <a:t> </a:t>
            </a:r>
            <a:r>
              <a:rPr sz="1400" spc="-10" dirty="0">
                <a:latin typeface="Calibri"/>
                <a:cs typeface="Calibri"/>
              </a:rPr>
              <a:t>drop-</a:t>
            </a:r>
            <a:r>
              <a:rPr sz="1400" dirty="0">
                <a:latin typeface="Calibri"/>
                <a:cs typeface="Calibri"/>
              </a:rPr>
              <a:t>down</a:t>
            </a:r>
            <a:r>
              <a:rPr sz="1400" spc="-50" dirty="0">
                <a:latin typeface="Calibri"/>
                <a:cs typeface="Calibri"/>
              </a:rPr>
              <a:t> </a:t>
            </a:r>
            <a:r>
              <a:rPr sz="1400" dirty="0">
                <a:latin typeface="Calibri"/>
                <a:cs typeface="Calibri"/>
              </a:rPr>
              <a:t>in</a:t>
            </a:r>
            <a:r>
              <a:rPr sz="1400" spc="-45"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blue</a:t>
            </a:r>
            <a:r>
              <a:rPr sz="1400" spc="-30" dirty="0">
                <a:latin typeface="Calibri"/>
                <a:cs typeface="Calibri"/>
              </a:rPr>
              <a:t> </a:t>
            </a:r>
            <a:r>
              <a:rPr sz="1400" dirty="0">
                <a:latin typeface="Calibri"/>
                <a:cs typeface="Calibri"/>
              </a:rPr>
              <a:t>navigation</a:t>
            </a:r>
            <a:r>
              <a:rPr sz="1400" spc="-15" dirty="0">
                <a:latin typeface="Calibri"/>
                <a:cs typeface="Calibri"/>
              </a:rPr>
              <a:t> </a:t>
            </a:r>
            <a:r>
              <a:rPr sz="1400" dirty="0">
                <a:latin typeface="Calibri"/>
                <a:cs typeface="Calibri"/>
              </a:rPr>
              <a:t>bar</a:t>
            </a:r>
            <a:r>
              <a:rPr sz="1400" spc="-20" dirty="0">
                <a:latin typeface="Calibri"/>
                <a:cs typeface="Calibri"/>
              </a:rPr>
              <a:t> </a:t>
            </a:r>
            <a:r>
              <a:rPr sz="1400" dirty="0">
                <a:latin typeface="Calibri"/>
                <a:cs typeface="Calibri"/>
              </a:rPr>
              <a:t>at</a:t>
            </a:r>
            <a:r>
              <a:rPr sz="1400" spc="-3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top</a:t>
            </a:r>
            <a:r>
              <a:rPr sz="1400" spc="-40" dirty="0">
                <a:latin typeface="Calibri"/>
                <a:cs typeface="Calibri"/>
              </a:rPr>
              <a:t> </a:t>
            </a:r>
            <a:r>
              <a:rPr sz="1400" spc="-25" dirty="0">
                <a:latin typeface="Calibri"/>
                <a:cs typeface="Calibri"/>
              </a:rPr>
              <a:t>of </a:t>
            </a:r>
            <a:r>
              <a:rPr sz="1400" dirty="0">
                <a:latin typeface="Calibri"/>
                <a:cs typeface="Calibri"/>
              </a:rPr>
              <a:t>the</a:t>
            </a:r>
            <a:r>
              <a:rPr sz="1400" spc="-25" dirty="0">
                <a:latin typeface="Calibri"/>
                <a:cs typeface="Calibri"/>
              </a:rPr>
              <a:t> </a:t>
            </a:r>
            <a:r>
              <a:rPr sz="1400" dirty="0">
                <a:latin typeface="Calibri"/>
                <a:cs typeface="Calibri"/>
              </a:rPr>
              <a:t>screen.</a:t>
            </a:r>
            <a:r>
              <a:rPr sz="1400" spc="-30" dirty="0">
                <a:latin typeface="Calibri"/>
                <a:cs typeface="Calibri"/>
              </a:rPr>
              <a:t> </a:t>
            </a:r>
            <a:r>
              <a:rPr sz="1400" dirty="0">
                <a:latin typeface="Calibri"/>
                <a:cs typeface="Calibri"/>
              </a:rPr>
              <a:t>Select</a:t>
            </a:r>
            <a:r>
              <a:rPr sz="1400" spc="-25" dirty="0">
                <a:latin typeface="Calibri"/>
                <a:cs typeface="Calibri"/>
              </a:rPr>
              <a:t> </a:t>
            </a:r>
            <a:r>
              <a:rPr sz="1400" b="1" dirty="0">
                <a:solidFill>
                  <a:srgbClr val="00609B"/>
                </a:solidFill>
                <a:latin typeface="Calibri"/>
                <a:cs typeface="Calibri"/>
              </a:rPr>
              <a:t>My</a:t>
            </a:r>
            <a:r>
              <a:rPr sz="1400" b="1" spc="-40" dirty="0">
                <a:solidFill>
                  <a:srgbClr val="00609B"/>
                </a:solidFill>
                <a:latin typeface="Calibri"/>
                <a:cs typeface="Calibri"/>
              </a:rPr>
              <a:t> </a:t>
            </a:r>
            <a:r>
              <a:rPr sz="1400" b="1" spc="-10" dirty="0">
                <a:solidFill>
                  <a:srgbClr val="00609B"/>
                </a:solidFill>
                <a:latin typeface="Calibri"/>
                <a:cs typeface="Calibri"/>
              </a:rPr>
              <a:t>Bookmarks</a:t>
            </a:r>
            <a:r>
              <a:rPr sz="1400" b="1" spc="-10" dirty="0">
                <a:latin typeface="Calibri"/>
                <a:cs typeface="Calibri"/>
              </a:rPr>
              <a:t>.</a:t>
            </a:r>
            <a:endParaRPr sz="1400">
              <a:latin typeface="Calibri"/>
              <a:cs typeface="Calibri"/>
            </a:endParaRPr>
          </a:p>
        </p:txBody>
      </p:sp>
      <p:sp>
        <p:nvSpPr>
          <p:cNvPr id="5" name="object 5"/>
          <p:cNvSpPr txBox="1"/>
          <p:nvPr/>
        </p:nvSpPr>
        <p:spPr>
          <a:xfrm>
            <a:off x="6856632" y="5275029"/>
            <a:ext cx="4286250" cy="668020"/>
          </a:xfrm>
          <a:prstGeom prst="rect">
            <a:avLst/>
          </a:prstGeom>
        </p:spPr>
        <p:txBody>
          <a:bodyPr vert="horz" wrap="square" lIns="0" tIns="12065" rIns="0" bIns="0" rtlCol="0">
            <a:spAutoFit/>
          </a:bodyPr>
          <a:lstStyle/>
          <a:p>
            <a:pPr marL="12700" marR="5080" algn="just">
              <a:lnSpc>
                <a:spcPct val="100400"/>
              </a:lnSpc>
              <a:spcBef>
                <a:spcPts val="95"/>
              </a:spcBef>
            </a:pPr>
            <a:r>
              <a:rPr sz="1400" dirty="0">
                <a:latin typeface="Calibri"/>
                <a:cs typeface="Calibri"/>
              </a:rPr>
              <a:t>On</a:t>
            </a:r>
            <a:r>
              <a:rPr sz="1400" spc="-2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My</a:t>
            </a:r>
            <a:r>
              <a:rPr sz="1400" spc="-25" dirty="0">
                <a:latin typeface="Calibri"/>
                <a:cs typeface="Calibri"/>
              </a:rPr>
              <a:t> </a:t>
            </a:r>
            <a:r>
              <a:rPr sz="1400" dirty="0">
                <a:latin typeface="Calibri"/>
                <a:cs typeface="Calibri"/>
              </a:rPr>
              <a:t>Bookmarks</a:t>
            </a:r>
            <a:r>
              <a:rPr sz="1400" spc="-50" dirty="0">
                <a:latin typeface="Calibri"/>
                <a:cs typeface="Calibri"/>
              </a:rPr>
              <a:t> </a:t>
            </a:r>
            <a:r>
              <a:rPr sz="1400" dirty="0">
                <a:latin typeface="Calibri"/>
                <a:cs typeface="Calibri"/>
              </a:rPr>
              <a:t>page,</a:t>
            </a:r>
            <a:r>
              <a:rPr sz="1400" spc="-10"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filter</a:t>
            </a:r>
            <a:r>
              <a:rPr sz="1400" spc="-25" dirty="0">
                <a:latin typeface="Calibri"/>
                <a:cs typeface="Calibri"/>
              </a:rPr>
              <a:t> </a:t>
            </a:r>
            <a:r>
              <a:rPr sz="1400" dirty="0">
                <a:latin typeface="Calibri"/>
                <a:cs typeface="Calibri"/>
              </a:rPr>
              <a:t>your</a:t>
            </a:r>
            <a:r>
              <a:rPr sz="1400" spc="-35" dirty="0">
                <a:latin typeface="Calibri"/>
                <a:cs typeface="Calibri"/>
              </a:rPr>
              <a:t> </a:t>
            </a:r>
            <a:r>
              <a:rPr sz="1400" spc="-10" dirty="0">
                <a:latin typeface="Calibri"/>
                <a:cs typeface="Calibri"/>
              </a:rPr>
              <a:t>bookmarks </a:t>
            </a:r>
            <a:r>
              <a:rPr sz="1400" dirty="0">
                <a:latin typeface="Calibri"/>
                <a:cs typeface="Calibri"/>
              </a:rPr>
              <a:t>by</a:t>
            </a:r>
            <a:r>
              <a:rPr sz="1400" spc="-10" dirty="0">
                <a:latin typeface="Calibri"/>
                <a:cs typeface="Calibri"/>
              </a:rPr>
              <a:t> </a:t>
            </a:r>
            <a:r>
              <a:rPr sz="1400" b="1" dirty="0">
                <a:solidFill>
                  <a:srgbClr val="00609B"/>
                </a:solidFill>
                <a:latin typeface="Calibri"/>
                <a:cs typeface="Calibri"/>
              </a:rPr>
              <a:t>Document</a:t>
            </a:r>
            <a:r>
              <a:rPr sz="1400" b="1" spc="-45" dirty="0">
                <a:solidFill>
                  <a:srgbClr val="00609B"/>
                </a:solidFill>
                <a:latin typeface="Calibri"/>
                <a:cs typeface="Calibri"/>
              </a:rPr>
              <a:t> </a:t>
            </a:r>
            <a:r>
              <a:rPr sz="1400" b="1" dirty="0">
                <a:solidFill>
                  <a:srgbClr val="00609B"/>
                </a:solidFill>
                <a:latin typeface="Calibri"/>
                <a:cs typeface="Calibri"/>
              </a:rPr>
              <a:t>Title</a:t>
            </a:r>
            <a:r>
              <a:rPr sz="1400" b="1" spc="-40" dirty="0">
                <a:solidFill>
                  <a:srgbClr val="00609B"/>
                </a:solidFill>
                <a:latin typeface="Calibri"/>
                <a:cs typeface="Calibri"/>
              </a:rPr>
              <a:t> </a:t>
            </a:r>
            <a:r>
              <a:rPr sz="1400" dirty="0">
                <a:latin typeface="Calibri"/>
                <a:cs typeface="Calibri"/>
              </a:rPr>
              <a:t>or</a:t>
            </a:r>
            <a:r>
              <a:rPr sz="1400" spc="-20" dirty="0">
                <a:latin typeface="Calibri"/>
                <a:cs typeface="Calibri"/>
              </a:rPr>
              <a:t> </a:t>
            </a:r>
            <a:r>
              <a:rPr sz="1400" b="1" dirty="0">
                <a:solidFill>
                  <a:srgbClr val="00609B"/>
                </a:solidFill>
                <a:latin typeface="Calibri"/>
                <a:cs typeface="Calibri"/>
              </a:rPr>
              <a:t>Bookmark</a:t>
            </a:r>
            <a:r>
              <a:rPr sz="1400" b="1" spc="-40" dirty="0">
                <a:solidFill>
                  <a:srgbClr val="00609B"/>
                </a:solidFill>
                <a:latin typeface="Calibri"/>
                <a:cs typeface="Calibri"/>
              </a:rPr>
              <a:t> </a:t>
            </a:r>
            <a:r>
              <a:rPr sz="1400" b="1" dirty="0">
                <a:solidFill>
                  <a:srgbClr val="00609B"/>
                </a:solidFill>
                <a:latin typeface="Calibri"/>
                <a:cs typeface="Calibri"/>
              </a:rPr>
              <a:t>Tags</a:t>
            </a:r>
            <a:r>
              <a:rPr sz="1400" dirty="0">
                <a:latin typeface="Calibri"/>
                <a:cs typeface="Calibri"/>
              </a:rPr>
              <a:t>.</a:t>
            </a:r>
            <a:r>
              <a:rPr sz="1400" spc="250" dirty="0">
                <a:latin typeface="Calibri"/>
                <a:cs typeface="Calibri"/>
              </a:rPr>
              <a:t> </a:t>
            </a:r>
            <a:r>
              <a:rPr sz="1400" dirty="0">
                <a:latin typeface="Calibri"/>
                <a:cs typeface="Calibri"/>
              </a:rPr>
              <a:t>You</a:t>
            </a:r>
            <a:r>
              <a:rPr sz="1400" spc="-10"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also</a:t>
            </a:r>
            <a:r>
              <a:rPr sz="1400" spc="-20" dirty="0">
                <a:latin typeface="Calibri"/>
                <a:cs typeface="Calibri"/>
              </a:rPr>
              <a:t> </a:t>
            </a:r>
            <a:r>
              <a:rPr sz="1400" b="1" dirty="0">
                <a:solidFill>
                  <a:srgbClr val="00609B"/>
                </a:solidFill>
                <a:latin typeface="Calibri"/>
                <a:cs typeface="Calibri"/>
              </a:rPr>
              <a:t>edit</a:t>
            </a:r>
            <a:r>
              <a:rPr sz="1400" b="1" spc="-20" dirty="0">
                <a:solidFill>
                  <a:srgbClr val="00609B"/>
                </a:solidFill>
                <a:latin typeface="Calibri"/>
                <a:cs typeface="Calibri"/>
              </a:rPr>
              <a:t> </a:t>
            </a:r>
            <a:r>
              <a:rPr sz="1400" spc="-25" dirty="0">
                <a:latin typeface="Calibri"/>
                <a:cs typeface="Calibri"/>
              </a:rPr>
              <a:t>or </a:t>
            </a:r>
            <a:r>
              <a:rPr sz="1400" b="1" dirty="0">
                <a:solidFill>
                  <a:srgbClr val="00609B"/>
                </a:solidFill>
                <a:latin typeface="Calibri"/>
                <a:cs typeface="Calibri"/>
              </a:rPr>
              <a:t>delete</a:t>
            </a:r>
            <a:r>
              <a:rPr sz="1400" b="1" spc="-55" dirty="0">
                <a:solidFill>
                  <a:srgbClr val="00609B"/>
                </a:solidFill>
                <a:latin typeface="Calibri"/>
                <a:cs typeface="Calibri"/>
              </a:rPr>
              <a:t> </a:t>
            </a:r>
            <a:r>
              <a:rPr sz="1400" dirty="0">
                <a:latin typeface="Calibri"/>
                <a:cs typeface="Calibri"/>
              </a:rPr>
              <a:t>your</a:t>
            </a:r>
            <a:r>
              <a:rPr sz="1400" spc="-10" dirty="0">
                <a:latin typeface="Calibri"/>
                <a:cs typeface="Calibri"/>
              </a:rPr>
              <a:t> bookmarks.</a:t>
            </a:r>
            <a:endParaRPr sz="1400">
              <a:latin typeface="Calibri"/>
              <a:cs typeface="Calibri"/>
            </a:endParaRPr>
          </a:p>
        </p:txBody>
      </p:sp>
      <p:grpSp>
        <p:nvGrpSpPr>
          <p:cNvPr id="6" name="object 6"/>
          <p:cNvGrpSpPr/>
          <p:nvPr/>
        </p:nvGrpSpPr>
        <p:grpSpPr>
          <a:xfrm>
            <a:off x="5380482" y="2980179"/>
            <a:ext cx="1138555" cy="76200"/>
            <a:chOff x="5380482" y="2980179"/>
            <a:chExt cx="1138555" cy="76200"/>
          </a:xfrm>
        </p:grpSpPr>
        <p:sp>
          <p:nvSpPr>
            <p:cNvPr id="7" name="object 7"/>
            <p:cNvSpPr/>
            <p:nvPr/>
          </p:nvSpPr>
          <p:spPr>
            <a:xfrm>
              <a:off x="5380482" y="3018282"/>
              <a:ext cx="1075055" cy="0"/>
            </a:xfrm>
            <a:custGeom>
              <a:avLst/>
              <a:gdLst/>
              <a:ahLst/>
              <a:cxnLst/>
              <a:rect l="l" t="t" r="r" b="b"/>
              <a:pathLst>
                <a:path w="1075054">
                  <a:moveTo>
                    <a:pt x="0" y="0"/>
                  </a:moveTo>
                  <a:lnTo>
                    <a:pt x="1074762" y="0"/>
                  </a:lnTo>
                </a:path>
              </a:pathLst>
            </a:custGeom>
            <a:ln w="19050">
              <a:solidFill>
                <a:srgbClr val="009CA6"/>
              </a:solidFill>
            </a:ln>
          </p:spPr>
          <p:txBody>
            <a:bodyPr wrap="square" lIns="0" tIns="0" rIns="0" bIns="0" rtlCol="0"/>
            <a:lstStyle/>
            <a:p>
              <a:endParaRPr/>
            </a:p>
          </p:txBody>
        </p:sp>
        <p:sp>
          <p:nvSpPr>
            <p:cNvPr id="8" name="object 8"/>
            <p:cNvSpPr/>
            <p:nvPr/>
          </p:nvSpPr>
          <p:spPr>
            <a:xfrm>
              <a:off x="6442551" y="2980179"/>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grpSp>
        <p:nvGrpSpPr>
          <p:cNvPr id="9" name="object 9"/>
          <p:cNvGrpSpPr/>
          <p:nvPr/>
        </p:nvGrpSpPr>
        <p:grpSpPr>
          <a:xfrm>
            <a:off x="6895718" y="1864995"/>
            <a:ext cx="4001770" cy="3297554"/>
            <a:chOff x="6895718" y="1864995"/>
            <a:chExt cx="4001770" cy="3297554"/>
          </a:xfrm>
        </p:grpSpPr>
        <p:pic>
          <p:nvPicPr>
            <p:cNvPr id="10" name="object 10"/>
            <p:cNvPicPr/>
            <p:nvPr/>
          </p:nvPicPr>
          <p:blipFill>
            <a:blip r:embed="rId2" cstate="print"/>
            <a:stretch>
              <a:fillRect/>
            </a:stretch>
          </p:blipFill>
          <p:spPr>
            <a:xfrm>
              <a:off x="6905243" y="1874520"/>
              <a:ext cx="3982211" cy="3278123"/>
            </a:xfrm>
            <a:prstGeom prst="rect">
              <a:avLst/>
            </a:prstGeom>
          </p:spPr>
        </p:pic>
        <p:sp>
          <p:nvSpPr>
            <p:cNvPr id="11" name="object 11"/>
            <p:cNvSpPr/>
            <p:nvPr/>
          </p:nvSpPr>
          <p:spPr>
            <a:xfrm>
              <a:off x="6900481" y="1869757"/>
              <a:ext cx="3992245" cy="3288029"/>
            </a:xfrm>
            <a:custGeom>
              <a:avLst/>
              <a:gdLst/>
              <a:ahLst/>
              <a:cxnLst/>
              <a:rect l="l" t="t" r="r" b="b"/>
              <a:pathLst>
                <a:path w="3992245" h="3288029">
                  <a:moveTo>
                    <a:pt x="0" y="0"/>
                  </a:moveTo>
                  <a:lnTo>
                    <a:pt x="3991736" y="0"/>
                  </a:lnTo>
                  <a:lnTo>
                    <a:pt x="3991736" y="3287649"/>
                  </a:lnTo>
                  <a:lnTo>
                    <a:pt x="0" y="3287649"/>
                  </a:lnTo>
                  <a:lnTo>
                    <a:pt x="0" y="0"/>
                  </a:lnTo>
                  <a:close/>
                </a:path>
              </a:pathLst>
            </a:custGeom>
            <a:ln w="9525">
              <a:solidFill>
                <a:srgbClr val="D9D9D9"/>
              </a:solidFill>
            </a:ln>
          </p:spPr>
          <p:txBody>
            <a:bodyPr wrap="square" lIns="0" tIns="0" rIns="0" bIns="0" rtlCol="0"/>
            <a:lstStyle/>
            <a:p>
              <a:endParaRPr/>
            </a:p>
          </p:txBody>
        </p:sp>
      </p:grpSp>
      <p:grpSp>
        <p:nvGrpSpPr>
          <p:cNvPr id="12" name="object 12"/>
          <p:cNvGrpSpPr/>
          <p:nvPr/>
        </p:nvGrpSpPr>
        <p:grpSpPr>
          <a:xfrm>
            <a:off x="411098" y="1864995"/>
            <a:ext cx="4606290" cy="2361565"/>
            <a:chOff x="411098" y="1864995"/>
            <a:chExt cx="4606290" cy="2361565"/>
          </a:xfrm>
        </p:grpSpPr>
        <p:sp>
          <p:nvSpPr>
            <p:cNvPr id="13" name="object 13"/>
            <p:cNvSpPr/>
            <p:nvPr/>
          </p:nvSpPr>
          <p:spPr>
            <a:xfrm>
              <a:off x="2783585" y="3114294"/>
              <a:ext cx="1308100" cy="204470"/>
            </a:xfrm>
            <a:custGeom>
              <a:avLst/>
              <a:gdLst/>
              <a:ahLst/>
              <a:cxnLst/>
              <a:rect l="l" t="t" r="r" b="b"/>
              <a:pathLst>
                <a:path w="1308100" h="204470">
                  <a:moveTo>
                    <a:pt x="0" y="0"/>
                  </a:moveTo>
                  <a:lnTo>
                    <a:pt x="1307591" y="0"/>
                  </a:lnTo>
                  <a:lnTo>
                    <a:pt x="1307591" y="204215"/>
                  </a:lnTo>
                  <a:lnTo>
                    <a:pt x="0" y="204215"/>
                  </a:lnTo>
                  <a:lnTo>
                    <a:pt x="0" y="0"/>
                  </a:lnTo>
                  <a:close/>
                </a:path>
              </a:pathLst>
            </a:custGeom>
            <a:ln w="28575">
              <a:solidFill>
                <a:srgbClr val="FF0000"/>
              </a:solidFill>
            </a:ln>
          </p:spPr>
          <p:txBody>
            <a:bodyPr wrap="square" lIns="0" tIns="0" rIns="0" bIns="0" rtlCol="0"/>
            <a:lstStyle/>
            <a:p>
              <a:endParaRPr/>
            </a:p>
          </p:txBody>
        </p:sp>
        <p:pic>
          <p:nvPicPr>
            <p:cNvPr id="14" name="object 14"/>
            <p:cNvPicPr/>
            <p:nvPr/>
          </p:nvPicPr>
          <p:blipFill>
            <a:blip r:embed="rId3" cstate="print"/>
            <a:stretch>
              <a:fillRect/>
            </a:stretch>
          </p:blipFill>
          <p:spPr>
            <a:xfrm>
              <a:off x="420623" y="1874520"/>
              <a:ext cx="4587227" cy="2342387"/>
            </a:xfrm>
            <a:prstGeom prst="rect">
              <a:avLst/>
            </a:prstGeom>
          </p:spPr>
        </p:pic>
        <p:sp>
          <p:nvSpPr>
            <p:cNvPr id="15" name="object 15"/>
            <p:cNvSpPr/>
            <p:nvPr/>
          </p:nvSpPr>
          <p:spPr>
            <a:xfrm>
              <a:off x="415861" y="1869757"/>
              <a:ext cx="4596765" cy="2352040"/>
            </a:xfrm>
            <a:custGeom>
              <a:avLst/>
              <a:gdLst/>
              <a:ahLst/>
              <a:cxnLst/>
              <a:rect l="l" t="t" r="r" b="b"/>
              <a:pathLst>
                <a:path w="4596765" h="2352040">
                  <a:moveTo>
                    <a:pt x="0" y="0"/>
                  </a:moveTo>
                  <a:lnTo>
                    <a:pt x="4596765" y="0"/>
                  </a:lnTo>
                  <a:lnTo>
                    <a:pt x="4596765" y="2351913"/>
                  </a:lnTo>
                  <a:lnTo>
                    <a:pt x="0" y="2351913"/>
                  </a:lnTo>
                  <a:lnTo>
                    <a:pt x="0" y="0"/>
                  </a:lnTo>
                  <a:close/>
                </a:path>
              </a:pathLst>
            </a:custGeom>
            <a:ln w="9524">
              <a:solidFill>
                <a:srgbClr val="D9D9D9"/>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1018031" y="1906524"/>
              <a:ext cx="1760220" cy="391667"/>
            </a:xfrm>
            <a:prstGeom prst="rect">
              <a:avLst/>
            </a:prstGeom>
          </p:spPr>
        </p:pic>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25</a:t>
            </a:fld>
            <a:endParaRPr spc="-25" dirty="0"/>
          </a:p>
        </p:txBody>
      </p:sp>
      <p:sp>
        <p:nvSpPr>
          <p:cNvPr id="19" name="object 19">
            <a:extLst>
              <a:ext uri="{FF2B5EF4-FFF2-40B4-BE49-F238E27FC236}">
                <a16:creationId xmlns:a16="http://schemas.microsoft.com/office/drawing/2014/main" id="{1DE5365C-F71D-1CB3-105D-0CD3E3B2BE83}"/>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10319004" y="722376"/>
              <a:ext cx="748283" cy="900683"/>
            </a:xfrm>
            <a:prstGeom prst="rect">
              <a:avLst/>
            </a:prstGeom>
          </p:spPr>
        </p:pic>
        <p:pic>
          <p:nvPicPr>
            <p:cNvPr id="5" name="object 5"/>
            <p:cNvPicPr/>
            <p:nvPr/>
          </p:nvPicPr>
          <p:blipFill>
            <a:blip r:embed="rId3" cstate="print"/>
            <a:stretch>
              <a:fillRect/>
            </a:stretch>
          </p:blipFill>
          <p:spPr>
            <a:xfrm>
              <a:off x="5803391" y="2261616"/>
              <a:ext cx="3118103" cy="1854216"/>
            </a:xfrm>
            <a:prstGeom prst="rect">
              <a:avLst/>
            </a:prstGeom>
          </p:spPr>
        </p:pic>
        <p:sp>
          <p:nvSpPr>
            <p:cNvPr id="6" name="object 6"/>
            <p:cNvSpPr/>
            <p:nvPr/>
          </p:nvSpPr>
          <p:spPr>
            <a:xfrm>
              <a:off x="5798629" y="2256853"/>
              <a:ext cx="3128010" cy="1904364"/>
            </a:xfrm>
            <a:custGeom>
              <a:avLst/>
              <a:gdLst/>
              <a:ahLst/>
              <a:cxnLst/>
              <a:rect l="l" t="t" r="r" b="b"/>
              <a:pathLst>
                <a:path w="3128009" h="1904364">
                  <a:moveTo>
                    <a:pt x="0" y="0"/>
                  </a:moveTo>
                  <a:lnTo>
                    <a:pt x="3127629" y="0"/>
                  </a:lnTo>
                  <a:lnTo>
                    <a:pt x="3127629" y="1903857"/>
                  </a:lnTo>
                  <a:lnTo>
                    <a:pt x="0" y="1903857"/>
                  </a:lnTo>
                  <a:lnTo>
                    <a:pt x="0" y="0"/>
                  </a:lnTo>
                  <a:close/>
                </a:path>
              </a:pathLst>
            </a:custGeom>
            <a:ln w="9525">
              <a:solidFill>
                <a:srgbClr val="D9D9D9"/>
              </a:solidFill>
            </a:ln>
          </p:spPr>
          <p:txBody>
            <a:bodyPr wrap="square" lIns="0" tIns="0" rIns="0" bIns="0" rtlCol="0"/>
            <a:lstStyle/>
            <a:p>
              <a:endParaRPr/>
            </a:p>
          </p:txBody>
        </p:sp>
        <p:sp>
          <p:nvSpPr>
            <p:cNvPr id="7" name="object 7"/>
            <p:cNvSpPr/>
            <p:nvPr/>
          </p:nvSpPr>
          <p:spPr>
            <a:xfrm>
              <a:off x="5319521" y="3143250"/>
              <a:ext cx="293370" cy="0"/>
            </a:xfrm>
            <a:custGeom>
              <a:avLst/>
              <a:gdLst/>
              <a:ahLst/>
              <a:cxnLst/>
              <a:rect l="l" t="t" r="r" b="b"/>
              <a:pathLst>
                <a:path w="293370">
                  <a:moveTo>
                    <a:pt x="0" y="0"/>
                  </a:moveTo>
                  <a:lnTo>
                    <a:pt x="292849" y="0"/>
                  </a:lnTo>
                </a:path>
              </a:pathLst>
            </a:custGeom>
            <a:ln w="19050">
              <a:solidFill>
                <a:srgbClr val="009CA6"/>
              </a:solidFill>
            </a:ln>
          </p:spPr>
          <p:txBody>
            <a:bodyPr wrap="square" lIns="0" tIns="0" rIns="0" bIns="0" rtlCol="0"/>
            <a:lstStyle/>
            <a:p>
              <a:endParaRPr/>
            </a:p>
          </p:txBody>
        </p:sp>
        <p:sp>
          <p:nvSpPr>
            <p:cNvPr id="8" name="object 8"/>
            <p:cNvSpPr/>
            <p:nvPr/>
          </p:nvSpPr>
          <p:spPr>
            <a:xfrm>
              <a:off x="5599671" y="3105147"/>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30" dirty="0"/>
              <a:t> </a:t>
            </a:r>
            <a:r>
              <a:rPr dirty="0"/>
              <a:t>do</a:t>
            </a:r>
            <a:r>
              <a:rPr spc="-25" dirty="0"/>
              <a:t> </a:t>
            </a:r>
            <a:r>
              <a:rPr dirty="0"/>
              <a:t>I</a:t>
            </a:r>
            <a:r>
              <a:rPr spc="-25" dirty="0"/>
              <a:t> </a:t>
            </a:r>
            <a:r>
              <a:rPr dirty="0"/>
              <a:t>bookmark</a:t>
            </a:r>
            <a:r>
              <a:rPr spc="-45" dirty="0"/>
              <a:t> </a:t>
            </a:r>
            <a:r>
              <a:rPr spc="-10" dirty="0"/>
              <a:t>content?</a:t>
            </a:r>
          </a:p>
        </p:txBody>
      </p:sp>
      <p:sp>
        <p:nvSpPr>
          <p:cNvPr id="10" name="object 10"/>
          <p:cNvSpPr txBox="1"/>
          <p:nvPr/>
        </p:nvSpPr>
        <p:spPr>
          <a:xfrm>
            <a:off x="409194" y="1160928"/>
            <a:ext cx="746379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You</a:t>
            </a:r>
            <a:r>
              <a:rPr sz="1400" spc="-40"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bookmark</a:t>
            </a:r>
            <a:r>
              <a:rPr sz="1400" spc="-4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document</a:t>
            </a:r>
            <a:r>
              <a:rPr sz="1400" spc="-10" dirty="0">
                <a:latin typeface="Calibri"/>
                <a:cs typeface="Calibri"/>
              </a:rPr>
              <a:t> </a:t>
            </a:r>
            <a:r>
              <a:rPr sz="1400" dirty="0">
                <a:latin typeface="Calibri"/>
                <a:cs typeface="Calibri"/>
              </a:rPr>
              <a:t>by</a:t>
            </a:r>
            <a:r>
              <a:rPr sz="1400" spc="-20" dirty="0">
                <a:latin typeface="Calibri"/>
                <a:cs typeface="Calibri"/>
              </a:rPr>
              <a:t> </a:t>
            </a:r>
            <a:r>
              <a:rPr sz="1400" dirty="0">
                <a:latin typeface="Calibri"/>
                <a:cs typeface="Calibri"/>
              </a:rPr>
              <a:t>clicking</a:t>
            </a:r>
            <a:r>
              <a:rPr sz="1400" spc="-2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Actions</a:t>
            </a:r>
            <a:r>
              <a:rPr sz="1400" b="1" spc="-45" dirty="0">
                <a:solidFill>
                  <a:srgbClr val="00609B"/>
                </a:solidFill>
                <a:latin typeface="Calibri"/>
                <a:cs typeface="Calibri"/>
              </a:rPr>
              <a:t> </a:t>
            </a:r>
            <a:r>
              <a:rPr sz="1400" dirty="0">
                <a:latin typeface="Calibri"/>
                <a:cs typeface="Calibri"/>
              </a:rPr>
              <a:t>icon</a:t>
            </a:r>
            <a:r>
              <a:rPr sz="1400" spc="-35"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selecting</a:t>
            </a:r>
            <a:r>
              <a:rPr sz="1400" spc="-1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Bookmark</a:t>
            </a:r>
            <a:r>
              <a:rPr sz="1400" b="1" spc="-60" dirty="0">
                <a:solidFill>
                  <a:srgbClr val="00609B"/>
                </a:solidFill>
                <a:latin typeface="Calibri"/>
                <a:cs typeface="Calibri"/>
              </a:rPr>
              <a:t> </a:t>
            </a:r>
            <a:r>
              <a:rPr sz="1400" b="1" dirty="0">
                <a:solidFill>
                  <a:srgbClr val="00609B"/>
                </a:solidFill>
                <a:latin typeface="Calibri"/>
                <a:cs typeface="Calibri"/>
              </a:rPr>
              <a:t>and</a:t>
            </a:r>
            <a:r>
              <a:rPr sz="1400" b="1" spc="-50" dirty="0">
                <a:solidFill>
                  <a:srgbClr val="00609B"/>
                </a:solidFill>
                <a:latin typeface="Calibri"/>
                <a:cs typeface="Calibri"/>
              </a:rPr>
              <a:t> </a:t>
            </a:r>
            <a:r>
              <a:rPr sz="1400" b="1" dirty="0">
                <a:solidFill>
                  <a:srgbClr val="00609B"/>
                </a:solidFill>
                <a:latin typeface="Calibri"/>
                <a:cs typeface="Calibri"/>
              </a:rPr>
              <a:t>Share</a:t>
            </a:r>
            <a:r>
              <a:rPr sz="1400" b="1" spc="-55" dirty="0">
                <a:solidFill>
                  <a:srgbClr val="00609B"/>
                </a:solidFill>
                <a:latin typeface="Calibri"/>
                <a:cs typeface="Calibri"/>
              </a:rPr>
              <a:t> </a:t>
            </a:r>
            <a:r>
              <a:rPr sz="1400" spc="-10" dirty="0">
                <a:latin typeface="Calibri"/>
                <a:cs typeface="Calibri"/>
              </a:rPr>
              <a:t>link.</a:t>
            </a:r>
            <a:endParaRPr sz="1400">
              <a:latin typeface="Calibri"/>
              <a:cs typeface="Calibri"/>
            </a:endParaRPr>
          </a:p>
        </p:txBody>
      </p:sp>
      <p:sp>
        <p:nvSpPr>
          <p:cNvPr id="11" name="object 11"/>
          <p:cNvSpPr txBox="1">
            <a:spLocks noGrp="1"/>
          </p:cNvSpPr>
          <p:nvPr>
            <p:ph type="body" idx="1"/>
          </p:nvPr>
        </p:nvSpPr>
        <p:spPr>
          <a:prstGeom prst="rect">
            <a:avLst/>
          </a:prstGeom>
        </p:spPr>
        <p:txBody>
          <a:bodyPr vert="horz" wrap="square" lIns="0" tIns="91440" rIns="0" bIns="0" rtlCol="0">
            <a:spAutoFit/>
          </a:bodyPr>
          <a:lstStyle/>
          <a:p>
            <a:pPr marL="3977640">
              <a:lnSpc>
                <a:spcPct val="100000"/>
              </a:lnSpc>
              <a:spcBef>
                <a:spcPts val="720"/>
              </a:spcBef>
            </a:pPr>
            <a:r>
              <a:rPr spc="-20" dirty="0"/>
              <a:t>TIP:</a:t>
            </a:r>
          </a:p>
          <a:p>
            <a:pPr marL="3977640" marR="5080">
              <a:lnSpc>
                <a:spcPct val="100099"/>
              </a:lnSpc>
              <a:spcBef>
                <a:spcPts val="555"/>
              </a:spcBef>
            </a:pPr>
            <a:r>
              <a:rPr sz="1400" b="0" dirty="0">
                <a:solidFill>
                  <a:srgbClr val="000000"/>
                </a:solidFill>
                <a:latin typeface="Calibri"/>
                <a:cs typeface="Calibri"/>
              </a:rPr>
              <a:t>You</a:t>
            </a:r>
            <a:r>
              <a:rPr sz="1400" b="0" spc="-30" dirty="0">
                <a:solidFill>
                  <a:srgbClr val="000000"/>
                </a:solidFill>
                <a:latin typeface="Calibri"/>
                <a:cs typeface="Calibri"/>
              </a:rPr>
              <a:t> </a:t>
            </a:r>
            <a:r>
              <a:rPr sz="1400" b="0" dirty="0">
                <a:solidFill>
                  <a:srgbClr val="000000"/>
                </a:solidFill>
                <a:latin typeface="Calibri"/>
                <a:cs typeface="Calibri"/>
              </a:rPr>
              <a:t>can</a:t>
            </a:r>
            <a:r>
              <a:rPr sz="1400" b="0" spc="-15" dirty="0">
                <a:solidFill>
                  <a:srgbClr val="000000"/>
                </a:solidFill>
                <a:latin typeface="Calibri"/>
                <a:cs typeface="Calibri"/>
              </a:rPr>
              <a:t> </a:t>
            </a:r>
            <a:r>
              <a:rPr sz="1400" b="0" spc="-10" dirty="0">
                <a:solidFill>
                  <a:srgbClr val="000000"/>
                </a:solidFill>
                <a:latin typeface="Calibri"/>
                <a:cs typeface="Calibri"/>
              </a:rPr>
              <a:t>bookmark </a:t>
            </a:r>
            <a:r>
              <a:rPr sz="1400" b="0" dirty="0">
                <a:solidFill>
                  <a:srgbClr val="000000"/>
                </a:solidFill>
                <a:latin typeface="Calibri"/>
                <a:cs typeface="Calibri"/>
              </a:rPr>
              <a:t>and</a:t>
            </a:r>
            <a:r>
              <a:rPr sz="1400" b="0" spc="-35" dirty="0">
                <a:solidFill>
                  <a:srgbClr val="000000"/>
                </a:solidFill>
                <a:latin typeface="Calibri"/>
                <a:cs typeface="Calibri"/>
              </a:rPr>
              <a:t> </a:t>
            </a:r>
            <a:r>
              <a:rPr sz="1400" b="0" dirty="0">
                <a:solidFill>
                  <a:srgbClr val="000000"/>
                </a:solidFill>
                <a:latin typeface="Calibri"/>
                <a:cs typeface="Calibri"/>
              </a:rPr>
              <a:t>share</a:t>
            </a:r>
            <a:r>
              <a:rPr sz="1400" b="0" spc="-25" dirty="0">
                <a:solidFill>
                  <a:srgbClr val="000000"/>
                </a:solidFill>
                <a:latin typeface="Calibri"/>
                <a:cs typeface="Calibri"/>
              </a:rPr>
              <a:t> </a:t>
            </a:r>
            <a:r>
              <a:rPr sz="1400" b="0" spc="-10" dirty="0">
                <a:solidFill>
                  <a:srgbClr val="000000"/>
                </a:solidFill>
                <a:latin typeface="Calibri"/>
                <a:cs typeface="Calibri"/>
              </a:rPr>
              <a:t>multiple </a:t>
            </a:r>
            <a:r>
              <a:rPr sz="1400" b="0" dirty="0">
                <a:solidFill>
                  <a:srgbClr val="000000"/>
                </a:solidFill>
                <a:latin typeface="Calibri"/>
                <a:cs typeface="Calibri"/>
              </a:rPr>
              <a:t>results</a:t>
            </a:r>
            <a:r>
              <a:rPr sz="1400" b="0" spc="-35" dirty="0">
                <a:solidFill>
                  <a:srgbClr val="000000"/>
                </a:solidFill>
                <a:latin typeface="Calibri"/>
                <a:cs typeface="Calibri"/>
              </a:rPr>
              <a:t> </a:t>
            </a:r>
            <a:r>
              <a:rPr sz="1400" b="0" dirty="0">
                <a:solidFill>
                  <a:srgbClr val="000000"/>
                </a:solidFill>
                <a:latin typeface="Calibri"/>
                <a:cs typeface="Calibri"/>
              </a:rPr>
              <a:t>by</a:t>
            </a:r>
            <a:r>
              <a:rPr sz="1400" b="0" spc="-40" dirty="0">
                <a:solidFill>
                  <a:srgbClr val="000000"/>
                </a:solidFill>
                <a:latin typeface="Calibri"/>
                <a:cs typeface="Calibri"/>
              </a:rPr>
              <a:t> </a:t>
            </a:r>
            <a:r>
              <a:rPr sz="1400" b="0" dirty="0">
                <a:solidFill>
                  <a:srgbClr val="000000"/>
                </a:solidFill>
                <a:latin typeface="Calibri"/>
                <a:cs typeface="Calibri"/>
              </a:rPr>
              <a:t>clicking</a:t>
            </a:r>
            <a:r>
              <a:rPr sz="1400" b="0" spc="-40" dirty="0">
                <a:solidFill>
                  <a:srgbClr val="000000"/>
                </a:solidFill>
                <a:latin typeface="Calibri"/>
                <a:cs typeface="Calibri"/>
              </a:rPr>
              <a:t> </a:t>
            </a:r>
            <a:r>
              <a:rPr sz="1400" b="0" spc="-25" dirty="0">
                <a:solidFill>
                  <a:srgbClr val="000000"/>
                </a:solidFill>
                <a:latin typeface="Calibri"/>
                <a:cs typeface="Calibri"/>
              </a:rPr>
              <a:t>the </a:t>
            </a:r>
            <a:r>
              <a:rPr sz="1400" b="0" dirty="0">
                <a:solidFill>
                  <a:srgbClr val="000000"/>
                </a:solidFill>
                <a:latin typeface="Calibri"/>
                <a:cs typeface="Calibri"/>
              </a:rPr>
              <a:t>check</a:t>
            </a:r>
            <a:r>
              <a:rPr sz="1400" b="0" spc="-25" dirty="0">
                <a:solidFill>
                  <a:srgbClr val="000000"/>
                </a:solidFill>
                <a:latin typeface="Calibri"/>
                <a:cs typeface="Calibri"/>
              </a:rPr>
              <a:t> </a:t>
            </a:r>
            <a:r>
              <a:rPr sz="1400" b="0" dirty="0">
                <a:solidFill>
                  <a:srgbClr val="000000"/>
                </a:solidFill>
                <a:latin typeface="Calibri"/>
                <a:cs typeface="Calibri"/>
              </a:rPr>
              <a:t>boxes</a:t>
            </a:r>
            <a:r>
              <a:rPr sz="1400" b="0" spc="-30" dirty="0">
                <a:solidFill>
                  <a:srgbClr val="000000"/>
                </a:solidFill>
                <a:latin typeface="Calibri"/>
                <a:cs typeface="Calibri"/>
              </a:rPr>
              <a:t> </a:t>
            </a:r>
            <a:r>
              <a:rPr sz="1400" b="0" dirty="0">
                <a:solidFill>
                  <a:srgbClr val="000000"/>
                </a:solidFill>
                <a:latin typeface="Calibri"/>
                <a:cs typeface="Calibri"/>
              </a:rPr>
              <a:t>to</a:t>
            </a:r>
            <a:r>
              <a:rPr sz="1400" b="0" spc="-30" dirty="0">
                <a:solidFill>
                  <a:srgbClr val="000000"/>
                </a:solidFill>
                <a:latin typeface="Calibri"/>
                <a:cs typeface="Calibri"/>
              </a:rPr>
              <a:t> </a:t>
            </a:r>
            <a:r>
              <a:rPr sz="1400" b="0" spc="-25" dirty="0">
                <a:solidFill>
                  <a:srgbClr val="000000"/>
                </a:solidFill>
                <a:latin typeface="Calibri"/>
                <a:cs typeface="Calibri"/>
              </a:rPr>
              <a:t>the </a:t>
            </a:r>
            <a:r>
              <a:rPr sz="1400" b="0" dirty="0">
                <a:solidFill>
                  <a:srgbClr val="000000"/>
                </a:solidFill>
                <a:latin typeface="Calibri"/>
                <a:cs typeface="Calibri"/>
              </a:rPr>
              <a:t>left</a:t>
            </a:r>
            <a:r>
              <a:rPr sz="1400" b="0" spc="-35" dirty="0">
                <a:solidFill>
                  <a:srgbClr val="000000"/>
                </a:solidFill>
                <a:latin typeface="Calibri"/>
                <a:cs typeface="Calibri"/>
              </a:rPr>
              <a:t> </a:t>
            </a:r>
            <a:r>
              <a:rPr sz="1400" b="0" dirty="0">
                <a:solidFill>
                  <a:srgbClr val="000000"/>
                </a:solidFill>
                <a:latin typeface="Calibri"/>
                <a:cs typeface="Calibri"/>
              </a:rPr>
              <a:t>of</a:t>
            </a:r>
            <a:r>
              <a:rPr sz="1400" b="0" spc="-35" dirty="0">
                <a:solidFill>
                  <a:srgbClr val="000000"/>
                </a:solidFill>
                <a:latin typeface="Calibri"/>
                <a:cs typeface="Calibri"/>
              </a:rPr>
              <a:t> </a:t>
            </a:r>
            <a:r>
              <a:rPr sz="1400" b="0" dirty="0">
                <a:solidFill>
                  <a:srgbClr val="000000"/>
                </a:solidFill>
                <a:latin typeface="Calibri"/>
                <a:cs typeface="Calibri"/>
              </a:rPr>
              <a:t>the</a:t>
            </a:r>
            <a:r>
              <a:rPr sz="1400" b="0" spc="-10" dirty="0">
                <a:solidFill>
                  <a:srgbClr val="000000"/>
                </a:solidFill>
                <a:latin typeface="Calibri"/>
                <a:cs typeface="Calibri"/>
              </a:rPr>
              <a:t> </a:t>
            </a:r>
            <a:r>
              <a:rPr sz="1400" b="0" dirty="0">
                <a:solidFill>
                  <a:srgbClr val="000000"/>
                </a:solidFill>
                <a:latin typeface="Calibri"/>
                <a:cs typeface="Calibri"/>
              </a:rPr>
              <a:t>titles</a:t>
            </a:r>
            <a:r>
              <a:rPr sz="1400" b="0" spc="-15" dirty="0">
                <a:solidFill>
                  <a:srgbClr val="000000"/>
                </a:solidFill>
                <a:latin typeface="Calibri"/>
                <a:cs typeface="Calibri"/>
              </a:rPr>
              <a:t> </a:t>
            </a:r>
            <a:r>
              <a:rPr sz="1400" b="0" spc="-25" dirty="0">
                <a:solidFill>
                  <a:srgbClr val="000000"/>
                </a:solidFill>
                <a:latin typeface="Calibri"/>
                <a:cs typeface="Calibri"/>
              </a:rPr>
              <a:t>and </a:t>
            </a:r>
            <a:r>
              <a:rPr sz="1400" b="0" dirty="0">
                <a:solidFill>
                  <a:srgbClr val="000000"/>
                </a:solidFill>
                <a:latin typeface="Calibri"/>
                <a:cs typeface="Calibri"/>
              </a:rPr>
              <a:t>selecting</a:t>
            </a:r>
            <a:r>
              <a:rPr sz="1400" b="0" spc="-50" dirty="0">
                <a:solidFill>
                  <a:srgbClr val="000000"/>
                </a:solidFill>
                <a:latin typeface="Calibri"/>
                <a:cs typeface="Calibri"/>
              </a:rPr>
              <a:t> </a:t>
            </a:r>
            <a:r>
              <a:rPr sz="1400" spc="-10" dirty="0">
                <a:solidFill>
                  <a:srgbClr val="00619B"/>
                </a:solidFill>
              </a:rPr>
              <a:t>Bookmark </a:t>
            </a:r>
            <a:r>
              <a:rPr sz="1400" dirty="0">
                <a:solidFill>
                  <a:srgbClr val="00619B"/>
                </a:solidFill>
              </a:rPr>
              <a:t>and</a:t>
            </a:r>
            <a:r>
              <a:rPr sz="1400" spc="-40" dirty="0">
                <a:solidFill>
                  <a:srgbClr val="00619B"/>
                </a:solidFill>
              </a:rPr>
              <a:t> </a:t>
            </a:r>
            <a:r>
              <a:rPr sz="1400" dirty="0">
                <a:solidFill>
                  <a:srgbClr val="00619B"/>
                </a:solidFill>
              </a:rPr>
              <a:t>Share</a:t>
            </a:r>
            <a:r>
              <a:rPr sz="1400" spc="-40" dirty="0">
                <a:solidFill>
                  <a:srgbClr val="00619B"/>
                </a:solidFill>
              </a:rPr>
              <a:t> </a:t>
            </a:r>
            <a:r>
              <a:rPr sz="1400" b="0" dirty="0">
                <a:solidFill>
                  <a:srgbClr val="000000"/>
                </a:solidFill>
                <a:latin typeface="Calibri"/>
                <a:cs typeface="Calibri"/>
              </a:rPr>
              <a:t>just</a:t>
            </a:r>
            <a:r>
              <a:rPr sz="1400" b="0" spc="-10" dirty="0">
                <a:solidFill>
                  <a:srgbClr val="000000"/>
                </a:solidFill>
                <a:latin typeface="Calibri"/>
                <a:cs typeface="Calibri"/>
              </a:rPr>
              <a:t> under </a:t>
            </a:r>
            <a:r>
              <a:rPr sz="1400" b="0" dirty="0">
                <a:solidFill>
                  <a:srgbClr val="000000"/>
                </a:solidFill>
                <a:latin typeface="Calibri"/>
                <a:cs typeface="Calibri"/>
              </a:rPr>
              <a:t>the</a:t>
            </a:r>
            <a:r>
              <a:rPr sz="1400" b="0" spc="-40" dirty="0">
                <a:solidFill>
                  <a:srgbClr val="000000"/>
                </a:solidFill>
                <a:latin typeface="Calibri"/>
                <a:cs typeface="Calibri"/>
              </a:rPr>
              <a:t> </a:t>
            </a:r>
            <a:r>
              <a:rPr sz="1400" b="0" dirty="0">
                <a:solidFill>
                  <a:srgbClr val="000000"/>
                </a:solidFill>
                <a:latin typeface="Calibri"/>
                <a:cs typeface="Calibri"/>
              </a:rPr>
              <a:t>filtering</a:t>
            </a:r>
            <a:r>
              <a:rPr sz="1400" b="0" spc="-40" dirty="0">
                <a:solidFill>
                  <a:srgbClr val="000000"/>
                </a:solidFill>
                <a:latin typeface="Calibri"/>
                <a:cs typeface="Calibri"/>
              </a:rPr>
              <a:t> </a:t>
            </a:r>
            <a:r>
              <a:rPr sz="1400" b="0" spc="-10" dirty="0">
                <a:solidFill>
                  <a:srgbClr val="000000"/>
                </a:solidFill>
                <a:latin typeface="Calibri"/>
                <a:cs typeface="Calibri"/>
              </a:rPr>
              <a:t>options.</a:t>
            </a:r>
            <a:endParaRPr sz="1400">
              <a:latin typeface="Calibri"/>
              <a:cs typeface="Calibri"/>
            </a:endParaRPr>
          </a:p>
          <a:p>
            <a:pPr>
              <a:lnSpc>
                <a:spcPct val="100000"/>
              </a:lnSpc>
            </a:pPr>
            <a:endParaRPr sz="1400">
              <a:latin typeface="Calibri"/>
              <a:cs typeface="Calibri"/>
            </a:endParaRPr>
          </a:p>
          <a:p>
            <a:pPr>
              <a:lnSpc>
                <a:spcPct val="100000"/>
              </a:lnSpc>
              <a:spcBef>
                <a:spcPts val="395"/>
              </a:spcBef>
            </a:pPr>
            <a:endParaRPr sz="1400">
              <a:latin typeface="Calibri"/>
              <a:cs typeface="Calibri"/>
            </a:endParaRPr>
          </a:p>
          <a:p>
            <a:pPr marL="12700" marR="2322195">
              <a:lnSpc>
                <a:spcPct val="100000"/>
              </a:lnSpc>
            </a:pPr>
            <a:r>
              <a:rPr sz="1400" b="0" dirty="0">
                <a:solidFill>
                  <a:srgbClr val="000000"/>
                </a:solidFill>
                <a:latin typeface="Calibri"/>
                <a:cs typeface="Calibri"/>
              </a:rPr>
              <a:t>This</a:t>
            </a:r>
            <a:r>
              <a:rPr sz="1400" b="0" spc="-20" dirty="0">
                <a:solidFill>
                  <a:srgbClr val="000000"/>
                </a:solidFill>
                <a:latin typeface="Calibri"/>
                <a:cs typeface="Calibri"/>
              </a:rPr>
              <a:t> </a:t>
            </a:r>
            <a:r>
              <a:rPr sz="1400" b="0" dirty="0">
                <a:solidFill>
                  <a:srgbClr val="000000"/>
                </a:solidFill>
                <a:latin typeface="Calibri"/>
                <a:cs typeface="Calibri"/>
              </a:rPr>
              <a:t>opens</a:t>
            </a:r>
            <a:r>
              <a:rPr sz="1400" b="0" spc="-35" dirty="0">
                <a:solidFill>
                  <a:srgbClr val="000000"/>
                </a:solidFill>
                <a:latin typeface="Calibri"/>
                <a:cs typeface="Calibri"/>
              </a:rPr>
              <a:t> </a:t>
            </a:r>
            <a:r>
              <a:rPr sz="1400" b="0" dirty="0">
                <a:solidFill>
                  <a:srgbClr val="000000"/>
                </a:solidFill>
                <a:latin typeface="Calibri"/>
                <a:cs typeface="Calibri"/>
              </a:rPr>
              <a:t>an</a:t>
            </a:r>
            <a:r>
              <a:rPr sz="1400" b="0" spc="-30" dirty="0">
                <a:solidFill>
                  <a:srgbClr val="000000"/>
                </a:solidFill>
                <a:latin typeface="Calibri"/>
                <a:cs typeface="Calibri"/>
              </a:rPr>
              <a:t> </a:t>
            </a:r>
            <a:r>
              <a:rPr sz="1400" b="0" dirty="0">
                <a:solidFill>
                  <a:srgbClr val="000000"/>
                </a:solidFill>
                <a:latin typeface="Calibri"/>
                <a:cs typeface="Calibri"/>
              </a:rPr>
              <a:t>overlay</a:t>
            </a:r>
            <a:r>
              <a:rPr sz="1400" b="0" spc="-30" dirty="0">
                <a:solidFill>
                  <a:srgbClr val="000000"/>
                </a:solidFill>
                <a:latin typeface="Calibri"/>
                <a:cs typeface="Calibri"/>
              </a:rPr>
              <a:t> </a:t>
            </a:r>
            <a:r>
              <a:rPr sz="1400" b="0" dirty="0">
                <a:solidFill>
                  <a:srgbClr val="000000"/>
                </a:solidFill>
                <a:latin typeface="Calibri"/>
                <a:cs typeface="Calibri"/>
              </a:rPr>
              <a:t>window</a:t>
            </a:r>
            <a:r>
              <a:rPr sz="1400" b="0" spc="-45" dirty="0">
                <a:solidFill>
                  <a:srgbClr val="000000"/>
                </a:solidFill>
                <a:latin typeface="Calibri"/>
                <a:cs typeface="Calibri"/>
              </a:rPr>
              <a:t> </a:t>
            </a:r>
            <a:r>
              <a:rPr sz="1400" b="0" dirty="0">
                <a:solidFill>
                  <a:srgbClr val="000000"/>
                </a:solidFill>
                <a:latin typeface="Calibri"/>
                <a:cs typeface="Calibri"/>
              </a:rPr>
              <a:t>to</a:t>
            </a:r>
            <a:r>
              <a:rPr sz="1400" b="0" spc="-30" dirty="0">
                <a:solidFill>
                  <a:srgbClr val="000000"/>
                </a:solidFill>
                <a:latin typeface="Calibri"/>
                <a:cs typeface="Calibri"/>
              </a:rPr>
              <a:t> </a:t>
            </a:r>
            <a:r>
              <a:rPr sz="1400" b="0" spc="-10" dirty="0">
                <a:solidFill>
                  <a:srgbClr val="000000"/>
                </a:solidFill>
                <a:latin typeface="Calibri"/>
                <a:cs typeface="Calibri"/>
              </a:rPr>
              <a:t>facilitate </a:t>
            </a:r>
            <a:r>
              <a:rPr sz="1400" b="0" dirty="0">
                <a:solidFill>
                  <a:srgbClr val="000000"/>
                </a:solidFill>
                <a:latin typeface="Calibri"/>
                <a:cs typeface="Calibri"/>
              </a:rPr>
              <a:t>saving</a:t>
            </a:r>
            <a:r>
              <a:rPr sz="1400" b="0" spc="-25" dirty="0">
                <a:solidFill>
                  <a:srgbClr val="000000"/>
                </a:solidFill>
                <a:latin typeface="Calibri"/>
                <a:cs typeface="Calibri"/>
              </a:rPr>
              <a:t> </a:t>
            </a:r>
            <a:r>
              <a:rPr sz="1400" b="0" dirty="0">
                <a:solidFill>
                  <a:srgbClr val="000000"/>
                </a:solidFill>
                <a:latin typeface="Calibri"/>
                <a:cs typeface="Calibri"/>
              </a:rPr>
              <a:t>the</a:t>
            </a:r>
            <a:r>
              <a:rPr sz="1400" b="0" spc="-20" dirty="0">
                <a:solidFill>
                  <a:srgbClr val="000000"/>
                </a:solidFill>
                <a:latin typeface="Calibri"/>
                <a:cs typeface="Calibri"/>
              </a:rPr>
              <a:t> </a:t>
            </a:r>
            <a:r>
              <a:rPr sz="1400" b="0" dirty="0">
                <a:solidFill>
                  <a:srgbClr val="000000"/>
                </a:solidFill>
                <a:latin typeface="Calibri"/>
                <a:cs typeface="Calibri"/>
              </a:rPr>
              <a:t>bookmark.</a:t>
            </a:r>
            <a:r>
              <a:rPr sz="1400" b="0" spc="-45" dirty="0">
                <a:solidFill>
                  <a:srgbClr val="000000"/>
                </a:solidFill>
                <a:latin typeface="Calibri"/>
                <a:cs typeface="Calibri"/>
              </a:rPr>
              <a:t> </a:t>
            </a:r>
            <a:r>
              <a:rPr sz="1400" b="0" dirty="0">
                <a:solidFill>
                  <a:srgbClr val="000000"/>
                </a:solidFill>
                <a:latin typeface="Calibri"/>
                <a:cs typeface="Calibri"/>
              </a:rPr>
              <a:t>In</a:t>
            </a:r>
            <a:r>
              <a:rPr sz="1400" b="0" spc="-25" dirty="0">
                <a:solidFill>
                  <a:srgbClr val="000000"/>
                </a:solidFill>
                <a:latin typeface="Calibri"/>
                <a:cs typeface="Calibri"/>
              </a:rPr>
              <a:t> </a:t>
            </a:r>
            <a:r>
              <a:rPr sz="1400" b="0" dirty="0">
                <a:solidFill>
                  <a:srgbClr val="000000"/>
                </a:solidFill>
                <a:latin typeface="Calibri"/>
                <a:cs typeface="Calibri"/>
              </a:rPr>
              <a:t>the</a:t>
            </a:r>
            <a:r>
              <a:rPr sz="1400" b="0" spc="-25" dirty="0">
                <a:solidFill>
                  <a:srgbClr val="000000"/>
                </a:solidFill>
                <a:latin typeface="Calibri"/>
                <a:cs typeface="Calibri"/>
              </a:rPr>
              <a:t> </a:t>
            </a:r>
            <a:r>
              <a:rPr sz="1400" dirty="0"/>
              <a:t>Save</a:t>
            </a:r>
            <a:r>
              <a:rPr sz="1400" spc="-45" dirty="0"/>
              <a:t> </a:t>
            </a:r>
            <a:r>
              <a:rPr sz="1400" spc="-10" dirty="0"/>
              <a:t>Bookmark </a:t>
            </a:r>
            <a:r>
              <a:rPr sz="1400" b="0" dirty="0">
                <a:solidFill>
                  <a:srgbClr val="000000"/>
                </a:solidFill>
                <a:latin typeface="Calibri"/>
                <a:cs typeface="Calibri"/>
              </a:rPr>
              <a:t>window,</a:t>
            </a:r>
            <a:r>
              <a:rPr sz="1400" b="0" spc="-45" dirty="0">
                <a:solidFill>
                  <a:srgbClr val="000000"/>
                </a:solidFill>
                <a:latin typeface="Calibri"/>
                <a:cs typeface="Calibri"/>
              </a:rPr>
              <a:t> </a:t>
            </a:r>
            <a:r>
              <a:rPr sz="1400" b="0" dirty="0">
                <a:solidFill>
                  <a:srgbClr val="000000"/>
                </a:solidFill>
                <a:latin typeface="Calibri"/>
                <a:cs typeface="Calibri"/>
              </a:rPr>
              <a:t>you</a:t>
            </a:r>
            <a:r>
              <a:rPr sz="1400" b="0" spc="-35" dirty="0">
                <a:solidFill>
                  <a:srgbClr val="000000"/>
                </a:solidFill>
                <a:latin typeface="Calibri"/>
                <a:cs typeface="Calibri"/>
              </a:rPr>
              <a:t> </a:t>
            </a:r>
            <a:r>
              <a:rPr sz="1400" b="0" dirty="0">
                <a:solidFill>
                  <a:srgbClr val="000000"/>
                </a:solidFill>
                <a:latin typeface="Calibri"/>
                <a:cs typeface="Calibri"/>
              </a:rPr>
              <a:t>can</a:t>
            </a:r>
            <a:r>
              <a:rPr sz="1400" b="0" spc="-20" dirty="0">
                <a:solidFill>
                  <a:srgbClr val="000000"/>
                </a:solidFill>
                <a:latin typeface="Calibri"/>
                <a:cs typeface="Calibri"/>
              </a:rPr>
              <a:t> </a:t>
            </a:r>
            <a:r>
              <a:rPr sz="1400" b="0" dirty="0">
                <a:solidFill>
                  <a:srgbClr val="000000"/>
                </a:solidFill>
                <a:latin typeface="Calibri"/>
                <a:cs typeface="Calibri"/>
              </a:rPr>
              <a:t>add</a:t>
            </a:r>
            <a:r>
              <a:rPr sz="1400" b="0" spc="-25" dirty="0">
                <a:solidFill>
                  <a:srgbClr val="000000"/>
                </a:solidFill>
                <a:latin typeface="Calibri"/>
                <a:cs typeface="Calibri"/>
              </a:rPr>
              <a:t> </a:t>
            </a:r>
            <a:r>
              <a:rPr sz="1400" dirty="0">
                <a:solidFill>
                  <a:srgbClr val="00619B"/>
                </a:solidFill>
              </a:rPr>
              <a:t>Notes</a:t>
            </a:r>
            <a:r>
              <a:rPr sz="1400" spc="-35" dirty="0">
                <a:solidFill>
                  <a:srgbClr val="00619B"/>
                </a:solidFill>
              </a:rPr>
              <a:t> </a:t>
            </a:r>
            <a:r>
              <a:rPr sz="1400" b="0" dirty="0">
                <a:solidFill>
                  <a:srgbClr val="000000"/>
                </a:solidFill>
                <a:latin typeface="Calibri"/>
                <a:cs typeface="Calibri"/>
              </a:rPr>
              <a:t>related</a:t>
            </a:r>
            <a:r>
              <a:rPr sz="1400" b="0" spc="-15" dirty="0">
                <a:solidFill>
                  <a:srgbClr val="000000"/>
                </a:solidFill>
                <a:latin typeface="Calibri"/>
                <a:cs typeface="Calibri"/>
              </a:rPr>
              <a:t> </a:t>
            </a:r>
            <a:r>
              <a:rPr sz="1400" b="0" dirty="0">
                <a:solidFill>
                  <a:srgbClr val="000000"/>
                </a:solidFill>
                <a:latin typeface="Calibri"/>
                <a:cs typeface="Calibri"/>
              </a:rPr>
              <a:t>to</a:t>
            </a:r>
            <a:r>
              <a:rPr sz="1400" b="0" spc="-25" dirty="0">
                <a:solidFill>
                  <a:srgbClr val="000000"/>
                </a:solidFill>
                <a:latin typeface="Calibri"/>
                <a:cs typeface="Calibri"/>
              </a:rPr>
              <a:t> the </a:t>
            </a:r>
            <a:r>
              <a:rPr sz="1400" b="0" dirty="0">
                <a:solidFill>
                  <a:srgbClr val="000000"/>
                </a:solidFill>
                <a:latin typeface="Calibri"/>
                <a:cs typeface="Calibri"/>
              </a:rPr>
              <a:t>content</a:t>
            </a:r>
            <a:r>
              <a:rPr sz="1400" b="0" spc="-25" dirty="0">
                <a:solidFill>
                  <a:srgbClr val="000000"/>
                </a:solidFill>
                <a:latin typeface="Calibri"/>
                <a:cs typeface="Calibri"/>
              </a:rPr>
              <a:t> </a:t>
            </a:r>
            <a:r>
              <a:rPr sz="1400" b="0" dirty="0">
                <a:solidFill>
                  <a:srgbClr val="000000"/>
                </a:solidFill>
                <a:latin typeface="Calibri"/>
                <a:cs typeface="Calibri"/>
              </a:rPr>
              <a:t>and</a:t>
            </a:r>
            <a:r>
              <a:rPr sz="1400" b="0" spc="-40" dirty="0">
                <a:solidFill>
                  <a:srgbClr val="000000"/>
                </a:solidFill>
                <a:latin typeface="Calibri"/>
                <a:cs typeface="Calibri"/>
              </a:rPr>
              <a:t> </a:t>
            </a:r>
            <a:r>
              <a:rPr sz="1400" b="0" dirty="0">
                <a:solidFill>
                  <a:srgbClr val="000000"/>
                </a:solidFill>
                <a:latin typeface="Calibri"/>
                <a:cs typeface="Calibri"/>
              </a:rPr>
              <a:t>add</a:t>
            </a:r>
            <a:r>
              <a:rPr sz="1400" b="0" spc="-35" dirty="0">
                <a:solidFill>
                  <a:srgbClr val="000000"/>
                </a:solidFill>
                <a:latin typeface="Calibri"/>
                <a:cs typeface="Calibri"/>
              </a:rPr>
              <a:t> </a:t>
            </a:r>
            <a:r>
              <a:rPr sz="1400" spc="-20" dirty="0">
                <a:solidFill>
                  <a:srgbClr val="00619B"/>
                </a:solidFill>
              </a:rPr>
              <a:t>Tags</a:t>
            </a:r>
            <a:r>
              <a:rPr sz="1400" b="0" spc="-20" dirty="0">
                <a:solidFill>
                  <a:srgbClr val="000000"/>
                </a:solidFill>
                <a:latin typeface="Calibri"/>
                <a:cs typeface="Calibri"/>
              </a:rPr>
              <a:t>.</a:t>
            </a:r>
            <a:endParaRPr sz="1400">
              <a:latin typeface="Calibri"/>
              <a:cs typeface="Calibri"/>
            </a:endParaRPr>
          </a:p>
        </p:txBody>
      </p:sp>
      <p:grpSp>
        <p:nvGrpSpPr>
          <p:cNvPr id="12" name="object 12"/>
          <p:cNvGrpSpPr/>
          <p:nvPr/>
        </p:nvGrpSpPr>
        <p:grpSpPr>
          <a:xfrm>
            <a:off x="578738" y="2252091"/>
            <a:ext cx="11269345" cy="3667760"/>
            <a:chOff x="578738" y="2252091"/>
            <a:chExt cx="11269345" cy="3667760"/>
          </a:xfrm>
        </p:grpSpPr>
        <p:pic>
          <p:nvPicPr>
            <p:cNvPr id="13" name="object 13"/>
            <p:cNvPicPr/>
            <p:nvPr/>
          </p:nvPicPr>
          <p:blipFill>
            <a:blip r:embed="rId4" cstate="print"/>
            <a:stretch>
              <a:fillRect/>
            </a:stretch>
          </p:blipFill>
          <p:spPr>
            <a:xfrm>
              <a:off x="9732263" y="4038600"/>
              <a:ext cx="2109216" cy="505968"/>
            </a:xfrm>
            <a:prstGeom prst="rect">
              <a:avLst/>
            </a:prstGeom>
          </p:spPr>
        </p:pic>
        <p:sp>
          <p:nvSpPr>
            <p:cNvPr id="14" name="object 14"/>
            <p:cNvSpPr/>
            <p:nvPr/>
          </p:nvSpPr>
          <p:spPr>
            <a:xfrm>
              <a:off x="9729088" y="4035425"/>
              <a:ext cx="2115820" cy="512445"/>
            </a:xfrm>
            <a:custGeom>
              <a:avLst/>
              <a:gdLst/>
              <a:ahLst/>
              <a:cxnLst/>
              <a:rect l="l" t="t" r="r" b="b"/>
              <a:pathLst>
                <a:path w="2115820" h="512445">
                  <a:moveTo>
                    <a:pt x="0" y="0"/>
                  </a:moveTo>
                  <a:lnTo>
                    <a:pt x="2115566" y="0"/>
                  </a:lnTo>
                  <a:lnTo>
                    <a:pt x="2115566" y="512318"/>
                  </a:lnTo>
                  <a:lnTo>
                    <a:pt x="0" y="512318"/>
                  </a:lnTo>
                  <a:lnTo>
                    <a:pt x="0" y="0"/>
                  </a:lnTo>
                  <a:close/>
                </a:path>
              </a:pathLst>
            </a:custGeom>
            <a:ln w="6350">
              <a:solidFill>
                <a:srgbClr val="D9D9D9"/>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9745980" y="4739639"/>
              <a:ext cx="2086355" cy="1170432"/>
            </a:xfrm>
            <a:prstGeom prst="rect">
              <a:avLst/>
            </a:prstGeom>
          </p:spPr>
        </p:pic>
        <p:sp>
          <p:nvSpPr>
            <p:cNvPr id="16" name="object 16"/>
            <p:cNvSpPr/>
            <p:nvPr/>
          </p:nvSpPr>
          <p:spPr>
            <a:xfrm>
              <a:off x="9741217" y="4734877"/>
              <a:ext cx="2096135" cy="1180465"/>
            </a:xfrm>
            <a:custGeom>
              <a:avLst/>
              <a:gdLst/>
              <a:ahLst/>
              <a:cxnLst/>
              <a:rect l="l" t="t" r="r" b="b"/>
              <a:pathLst>
                <a:path w="2096134" h="1180464">
                  <a:moveTo>
                    <a:pt x="0" y="0"/>
                  </a:moveTo>
                  <a:lnTo>
                    <a:pt x="2095880" y="0"/>
                  </a:lnTo>
                  <a:lnTo>
                    <a:pt x="2095880" y="1179957"/>
                  </a:lnTo>
                  <a:lnTo>
                    <a:pt x="0" y="1179957"/>
                  </a:lnTo>
                  <a:lnTo>
                    <a:pt x="0" y="0"/>
                  </a:lnTo>
                  <a:close/>
                </a:path>
              </a:pathLst>
            </a:custGeom>
            <a:ln w="9525">
              <a:solidFill>
                <a:srgbClr val="D9D9D9"/>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588264" y="2261616"/>
              <a:ext cx="4421111" cy="1946146"/>
            </a:xfrm>
            <a:prstGeom prst="rect">
              <a:avLst/>
            </a:prstGeom>
          </p:spPr>
        </p:pic>
        <p:sp>
          <p:nvSpPr>
            <p:cNvPr id="18" name="object 18"/>
            <p:cNvSpPr/>
            <p:nvPr/>
          </p:nvSpPr>
          <p:spPr>
            <a:xfrm>
              <a:off x="583501" y="2256853"/>
              <a:ext cx="4431030" cy="1955800"/>
            </a:xfrm>
            <a:custGeom>
              <a:avLst/>
              <a:gdLst/>
              <a:ahLst/>
              <a:cxnLst/>
              <a:rect l="l" t="t" r="r" b="b"/>
              <a:pathLst>
                <a:path w="4431030" h="1955800">
                  <a:moveTo>
                    <a:pt x="0" y="0"/>
                  </a:moveTo>
                  <a:lnTo>
                    <a:pt x="4430649" y="0"/>
                  </a:lnTo>
                  <a:lnTo>
                    <a:pt x="4430649" y="1955673"/>
                  </a:lnTo>
                  <a:lnTo>
                    <a:pt x="0" y="1955673"/>
                  </a:lnTo>
                  <a:lnTo>
                    <a:pt x="0" y="0"/>
                  </a:lnTo>
                  <a:close/>
                </a:path>
              </a:pathLst>
            </a:custGeom>
            <a:ln w="9525">
              <a:solidFill>
                <a:srgbClr val="D9D9D9"/>
              </a:solidFill>
            </a:ln>
          </p:spPr>
          <p:txBody>
            <a:bodyPr wrap="square" lIns="0" tIns="0" rIns="0" bIns="0" rtlCol="0"/>
            <a:lstStyle/>
            <a:p>
              <a:endParaRPr/>
            </a:p>
          </p:txBody>
        </p:sp>
      </p:gr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26</a:t>
            </a:fld>
            <a:endParaRPr spc="-25" dirty="0"/>
          </a:p>
        </p:txBody>
      </p:sp>
      <p:sp>
        <p:nvSpPr>
          <p:cNvPr id="21" name="object 19">
            <a:extLst>
              <a:ext uri="{FF2B5EF4-FFF2-40B4-BE49-F238E27FC236}">
                <a16:creationId xmlns:a16="http://schemas.microsoft.com/office/drawing/2014/main" id="{BFBBA41C-55DF-C6D9-3FFD-CD7D6A53EC37}"/>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xfrm>
            <a:off x="406400" y="604362"/>
            <a:ext cx="711200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Dashboards</a:t>
            </a:r>
            <a:r>
              <a:rPr sz="4400" spc="-35" dirty="0">
                <a:solidFill>
                  <a:srgbClr val="FFFFFF"/>
                </a:solidFill>
              </a:rPr>
              <a:t> </a:t>
            </a:r>
            <a:r>
              <a:rPr sz="4400" dirty="0">
                <a:solidFill>
                  <a:srgbClr val="FFFFFF"/>
                </a:solidFill>
              </a:rPr>
              <a:t>&amp;</a:t>
            </a:r>
            <a:r>
              <a:rPr sz="4400" spc="-20" dirty="0">
                <a:solidFill>
                  <a:srgbClr val="FFFFFF"/>
                </a:solidFill>
              </a:rPr>
              <a:t> </a:t>
            </a:r>
            <a:r>
              <a:rPr sz="4400" dirty="0">
                <a:solidFill>
                  <a:srgbClr val="FFFFFF"/>
                </a:solidFill>
              </a:rPr>
              <a:t>Expert</a:t>
            </a:r>
            <a:r>
              <a:rPr sz="4400" spc="-30" dirty="0">
                <a:solidFill>
                  <a:srgbClr val="FFFFFF"/>
                </a:solidFill>
              </a:rPr>
              <a:t> </a:t>
            </a:r>
            <a:r>
              <a:rPr sz="4400" spc="-10" dirty="0">
                <a:solidFill>
                  <a:srgbClr val="FFFFFF"/>
                </a:solidFill>
              </a:rPr>
              <a:t>Searches</a:t>
            </a:r>
            <a:endParaRPr sz="4400"/>
          </a:p>
        </p:txBody>
      </p:sp>
      <p:sp>
        <p:nvSpPr>
          <p:cNvPr id="10" name="object 10"/>
          <p:cNvSpPr txBox="1"/>
          <p:nvPr/>
        </p:nvSpPr>
        <p:spPr>
          <a:xfrm>
            <a:off x="406400" y="1491966"/>
            <a:ext cx="8242934" cy="637540"/>
          </a:xfrm>
          <a:prstGeom prst="rect">
            <a:avLst/>
          </a:prstGeom>
        </p:spPr>
        <p:txBody>
          <a:bodyPr vert="horz" wrap="square" lIns="0" tIns="11430" rIns="0" bIns="0" rtlCol="0">
            <a:spAutoFit/>
          </a:bodyPr>
          <a:lstStyle/>
          <a:p>
            <a:pPr marL="12700" marR="5080">
              <a:lnSpc>
                <a:spcPct val="100499"/>
              </a:lnSpc>
              <a:spcBef>
                <a:spcPts val="90"/>
              </a:spcBef>
            </a:pPr>
            <a:r>
              <a:rPr sz="2000" dirty="0">
                <a:solidFill>
                  <a:srgbClr val="FFFFFF"/>
                </a:solidFill>
                <a:latin typeface="Calibri"/>
                <a:cs typeface="Calibri"/>
              </a:rPr>
              <a:t>Created</a:t>
            </a:r>
            <a:r>
              <a:rPr sz="2000" spc="-35" dirty="0">
                <a:solidFill>
                  <a:srgbClr val="FFFFFF"/>
                </a:solidFill>
                <a:latin typeface="Calibri"/>
                <a:cs typeface="Calibri"/>
              </a:rPr>
              <a:t> </a:t>
            </a:r>
            <a:r>
              <a:rPr sz="2000" dirty="0">
                <a:solidFill>
                  <a:srgbClr val="FFFFFF"/>
                </a:solidFill>
                <a:latin typeface="Calibri"/>
                <a:cs typeface="Calibri"/>
              </a:rPr>
              <a:t>and</a:t>
            </a:r>
            <a:r>
              <a:rPr sz="2000" spc="-40" dirty="0">
                <a:solidFill>
                  <a:srgbClr val="FFFFFF"/>
                </a:solidFill>
                <a:latin typeface="Calibri"/>
                <a:cs typeface="Calibri"/>
              </a:rPr>
              <a:t> </a:t>
            </a:r>
            <a:r>
              <a:rPr sz="2000" dirty="0">
                <a:solidFill>
                  <a:srgbClr val="FFFFFF"/>
                </a:solidFill>
                <a:latin typeface="Calibri"/>
                <a:cs typeface="Calibri"/>
              </a:rPr>
              <a:t>maintained</a:t>
            </a:r>
            <a:r>
              <a:rPr sz="2000" spc="-30" dirty="0">
                <a:solidFill>
                  <a:srgbClr val="FFFFFF"/>
                </a:solidFill>
                <a:latin typeface="Calibri"/>
                <a:cs typeface="Calibri"/>
              </a:rPr>
              <a:t> </a:t>
            </a:r>
            <a:r>
              <a:rPr sz="2000" dirty="0">
                <a:solidFill>
                  <a:srgbClr val="FFFFFF"/>
                </a:solidFill>
                <a:latin typeface="Calibri"/>
                <a:cs typeface="Calibri"/>
              </a:rPr>
              <a:t>by</a:t>
            </a:r>
            <a:r>
              <a:rPr sz="2000" spc="-55" dirty="0">
                <a:solidFill>
                  <a:srgbClr val="FFFFFF"/>
                </a:solidFill>
                <a:latin typeface="Calibri"/>
                <a:cs typeface="Calibri"/>
              </a:rPr>
              <a:t> </a:t>
            </a:r>
            <a:r>
              <a:rPr sz="2000" dirty="0">
                <a:solidFill>
                  <a:srgbClr val="FFFFFF"/>
                </a:solidFill>
                <a:latin typeface="Calibri"/>
                <a:cs typeface="Calibri"/>
              </a:rPr>
              <a:t>IEEE</a:t>
            </a:r>
            <a:r>
              <a:rPr sz="2000" spc="-60" dirty="0">
                <a:solidFill>
                  <a:srgbClr val="FFFFFF"/>
                </a:solidFill>
                <a:latin typeface="Calibri"/>
                <a:cs typeface="Calibri"/>
              </a:rPr>
              <a:t> </a:t>
            </a:r>
            <a:r>
              <a:rPr sz="2000" dirty="0">
                <a:solidFill>
                  <a:srgbClr val="FFFFFF"/>
                </a:solidFill>
                <a:latin typeface="Calibri"/>
                <a:cs typeface="Calibri"/>
              </a:rPr>
              <a:t>subject</a:t>
            </a:r>
            <a:r>
              <a:rPr sz="2000" spc="-45" dirty="0">
                <a:solidFill>
                  <a:srgbClr val="FFFFFF"/>
                </a:solidFill>
                <a:latin typeface="Calibri"/>
                <a:cs typeface="Calibri"/>
              </a:rPr>
              <a:t> </a:t>
            </a:r>
            <a:r>
              <a:rPr sz="2000" dirty="0">
                <a:solidFill>
                  <a:srgbClr val="FFFFFF"/>
                </a:solidFill>
                <a:latin typeface="Calibri"/>
                <a:cs typeface="Calibri"/>
              </a:rPr>
              <a:t>matter</a:t>
            </a:r>
            <a:r>
              <a:rPr sz="2000" spc="-30" dirty="0">
                <a:solidFill>
                  <a:srgbClr val="FFFFFF"/>
                </a:solidFill>
                <a:latin typeface="Calibri"/>
                <a:cs typeface="Calibri"/>
              </a:rPr>
              <a:t> </a:t>
            </a:r>
            <a:r>
              <a:rPr sz="2000" dirty="0">
                <a:solidFill>
                  <a:srgbClr val="FFFFFF"/>
                </a:solidFill>
                <a:latin typeface="Calibri"/>
                <a:cs typeface="Calibri"/>
              </a:rPr>
              <a:t>experts,</a:t>
            </a:r>
            <a:r>
              <a:rPr sz="2000" spc="-20" dirty="0">
                <a:solidFill>
                  <a:srgbClr val="FFFFFF"/>
                </a:solidFill>
                <a:latin typeface="Calibri"/>
                <a:cs typeface="Calibri"/>
              </a:rPr>
              <a:t> </a:t>
            </a:r>
            <a:r>
              <a:rPr sz="2000" dirty="0">
                <a:solidFill>
                  <a:srgbClr val="FFFFFF"/>
                </a:solidFill>
                <a:latin typeface="Calibri"/>
                <a:cs typeface="Calibri"/>
              </a:rPr>
              <a:t>Dashboards</a:t>
            </a:r>
            <a:r>
              <a:rPr sz="2000" spc="-60" dirty="0">
                <a:solidFill>
                  <a:srgbClr val="FFFFFF"/>
                </a:solidFill>
                <a:latin typeface="Calibri"/>
                <a:cs typeface="Calibri"/>
              </a:rPr>
              <a:t> </a:t>
            </a:r>
            <a:r>
              <a:rPr sz="2000" dirty="0">
                <a:solidFill>
                  <a:srgbClr val="FFFFFF"/>
                </a:solidFill>
                <a:latin typeface="Calibri"/>
                <a:cs typeface="Calibri"/>
              </a:rPr>
              <a:t>and</a:t>
            </a:r>
            <a:r>
              <a:rPr sz="2000" spc="-40" dirty="0">
                <a:solidFill>
                  <a:srgbClr val="FFFFFF"/>
                </a:solidFill>
                <a:latin typeface="Calibri"/>
                <a:cs typeface="Calibri"/>
              </a:rPr>
              <a:t> </a:t>
            </a:r>
            <a:r>
              <a:rPr sz="2000" spc="-10" dirty="0">
                <a:solidFill>
                  <a:srgbClr val="FFFFFF"/>
                </a:solidFill>
                <a:latin typeface="Calibri"/>
                <a:cs typeface="Calibri"/>
              </a:rPr>
              <a:t>Expert </a:t>
            </a:r>
            <a:r>
              <a:rPr sz="2000" dirty="0">
                <a:solidFill>
                  <a:srgbClr val="FFFFFF"/>
                </a:solidFill>
                <a:latin typeface="Calibri"/>
                <a:cs typeface="Calibri"/>
              </a:rPr>
              <a:t>Searches</a:t>
            </a:r>
            <a:r>
              <a:rPr sz="2000" spc="-30" dirty="0">
                <a:solidFill>
                  <a:srgbClr val="FFFFFF"/>
                </a:solidFill>
                <a:latin typeface="Calibri"/>
                <a:cs typeface="Calibri"/>
              </a:rPr>
              <a:t> </a:t>
            </a:r>
            <a:r>
              <a:rPr sz="2000" dirty="0">
                <a:solidFill>
                  <a:srgbClr val="FFFFFF"/>
                </a:solidFill>
                <a:latin typeface="Calibri"/>
                <a:cs typeface="Calibri"/>
              </a:rPr>
              <a:t>provide</a:t>
            </a:r>
            <a:r>
              <a:rPr sz="2000" spc="-40" dirty="0">
                <a:solidFill>
                  <a:srgbClr val="FFFFFF"/>
                </a:solidFill>
                <a:latin typeface="Calibri"/>
                <a:cs typeface="Calibri"/>
              </a:rPr>
              <a:t> </a:t>
            </a:r>
            <a:r>
              <a:rPr sz="2000" dirty="0">
                <a:solidFill>
                  <a:srgbClr val="FFFFFF"/>
                </a:solidFill>
                <a:latin typeface="Calibri"/>
                <a:cs typeface="Calibri"/>
              </a:rPr>
              <a:t>quick</a:t>
            </a:r>
            <a:r>
              <a:rPr sz="2000" spc="-45" dirty="0">
                <a:solidFill>
                  <a:srgbClr val="FFFFFF"/>
                </a:solidFill>
                <a:latin typeface="Calibri"/>
                <a:cs typeface="Calibri"/>
              </a:rPr>
              <a:t> </a:t>
            </a:r>
            <a:r>
              <a:rPr sz="2000" dirty="0">
                <a:solidFill>
                  <a:srgbClr val="FFFFFF"/>
                </a:solidFill>
                <a:latin typeface="Calibri"/>
                <a:cs typeface="Calibri"/>
              </a:rPr>
              <a:t>access</a:t>
            </a:r>
            <a:r>
              <a:rPr sz="2000" spc="-25" dirty="0">
                <a:solidFill>
                  <a:srgbClr val="FFFFFF"/>
                </a:solidFill>
                <a:latin typeface="Calibri"/>
                <a:cs typeface="Calibri"/>
              </a:rPr>
              <a:t> </a:t>
            </a:r>
            <a:r>
              <a:rPr sz="2000" dirty="0">
                <a:solidFill>
                  <a:srgbClr val="FFFFFF"/>
                </a:solidFill>
                <a:latin typeface="Calibri"/>
                <a:cs typeface="Calibri"/>
              </a:rPr>
              <a:t>to</a:t>
            </a:r>
            <a:r>
              <a:rPr sz="2000" spc="-45" dirty="0">
                <a:solidFill>
                  <a:srgbClr val="FFFFFF"/>
                </a:solidFill>
                <a:latin typeface="Calibri"/>
                <a:cs typeface="Calibri"/>
              </a:rPr>
              <a:t> </a:t>
            </a:r>
            <a:r>
              <a:rPr sz="2000" dirty="0">
                <a:solidFill>
                  <a:srgbClr val="FFFFFF"/>
                </a:solidFill>
                <a:latin typeface="Calibri"/>
                <a:cs typeface="Calibri"/>
              </a:rPr>
              <a:t>coverage</a:t>
            </a:r>
            <a:r>
              <a:rPr sz="2000" spc="-45" dirty="0">
                <a:solidFill>
                  <a:srgbClr val="FFFFFF"/>
                </a:solidFill>
                <a:latin typeface="Calibri"/>
                <a:cs typeface="Calibri"/>
              </a:rPr>
              <a:t> </a:t>
            </a:r>
            <a:r>
              <a:rPr sz="2000" dirty="0">
                <a:solidFill>
                  <a:srgbClr val="FFFFFF"/>
                </a:solidFill>
                <a:latin typeface="Calibri"/>
                <a:cs typeface="Calibri"/>
              </a:rPr>
              <a:t>of</a:t>
            </a:r>
            <a:r>
              <a:rPr sz="2000" spc="-45" dirty="0">
                <a:solidFill>
                  <a:srgbClr val="FFFFFF"/>
                </a:solidFill>
                <a:latin typeface="Calibri"/>
                <a:cs typeface="Calibri"/>
              </a:rPr>
              <a:t> </a:t>
            </a:r>
            <a:r>
              <a:rPr sz="2000" dirty="0">
                <a:solidFill>
                  <a:srgbClr val="FFFFFF"/>
                </a:solidFill>
                <a:latin typeface="Calibri"/>
                <a:cs typeface="Calibri"/>
              </a:rPr>
              <a:t>hot</a:t>
            </a:r>
            <a:r>
              <a:rPr sz="2000" spc="-45" dirty="0">
                <a:solidFill>
                  <a:srgbClr val="FFFFFF"/>
                </a:solidFill>
                <a:latin typeface="Calibri"/>
                <a:cs typeface="Calibri"/>
              </a:rPr>
              <a:t> </a:t>
            </a:r>
            <a:r>
              <a:rPr sz="2000" dirty="0">
                <a:solidFill>
                  <a:srgbClr val="FFFFFF"/>
                </a:solidFill>
                <a:latin typeface="Calibri"/>
                <a:cs typeface="Calibri"/>
              </a:rPr>
              <a:t>topics</a:t>
            </a:r>
            <a:r>
              <a:rPr sz="2000" spc="-35" dirty="0">
                <a:solidFill>
                  <a:srgbClr val="FFFFFF"/>
                </a:solidFill>
                <a:latin typeface="Calibri"/>
                <a:cs typeface="Calibri"/>
              </a:rPr>
              <a:t> </a:t>
            </a:r>
            <a:r>
              <a:rPr sz="2000" dirty="0">
                <a:solidFill>
                  <a:srgbClr val="FFFFFF"/>
                </a:solidFill>
                <a:latin typeface="Calibri"/>
                <a:cs typeface="Calibri"/>
              </a:rPr>
              <a:t>pertinent</a:t>
            </a:r>
            <a:r>
              <a:rPr sz="2000" spc="-35"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spc="-10" dirty="0">
                <a:solidFill>
                  <a:srgbClr val="FFFFFF"/>
                </a:solidFill>
                <a:latin typeface="Calibri"/>
                <a:cs typeface="Calibri"/>
              </a:rPr>
              <a:t>engineers.</a:t>
            </a:r>
            <a:endParaRPr sz="2000">
              <a:latin typeface="Calibri"/>
              <a:cs typeface="Calibri"/>
            </a:endParaRPr>
          </a:p>
        </p:txBody>
      </p:sp>
      <p:sp>
        <p:nvSpPr>
          <p:cNvPr id="11" name="object 11"/>
          <p:cNvSpPr txBox="1"/>
          <p:nvPr/>
        </p:nvSpPr>
        <p:spPr>
          <a:xfrm>
            <a:off x="406400" y="3256895"/>
            <a:ext cx="4022725" cy="1122680"/>
          </a:xfrm>
          <a:prstGeom prst="rect">
            <a:avLst/>
          </a:prstGeom>
        </p:spPr>
        <p:txBody>
          <a:bodyPr vert="horz" wrap="square" lIns="0" tIns="12700" rIns="0" bIns="0" rtlCol="0">
            <a:spAutoFit/>
          </a:bodyPr>
          <a:lstStyle/>
          <a:p>
            <a:pPr marL="12700">
              <a:lnSpc>
                <a:spcPts val="2150"/>
              </a:lnSpc>
              <a:spcBef>
                <a:spcPts val="100"/>
              </a:spcBef>
            </a:pPr>
            <a:r>
              <a:rPr sz="1800" b="1" dirty="0">
                <a:solidFill>
                  <a:srgbClr val="FFFFFF"/>
                </a:solidFill>
                <a:latin typeface="Calibri"/>
                <a:cs typeface="Calibri"/>
              </a:rPr>
              <a:t>Key</a:t>
            </a:r>
            <a:r>
              <a:rPr sz="1800" b="1" spc="-15" dirty="0">
                <a:solidFill>
                  <a:srgbClr val="FFFFFF"/>
                </a:solidFill>
                <a:latin typeface="Calibri"/>
                <a:cs typeface="Calibri"/>
              </a:rPr>
              <a:t> </a:t>
            </a:r>
            <a:r>
              <a:rPr sz="1800" b="1" spc="-10" dirty="0">
                <a:solidFill>
                  <a:srgbClr val="FFFFFF"/>
                </a:solidFill>
                <a:latin typeface="Calibri"/>
                <a:cs typeface="Calibri"/>
              </a:rPr>
              <a:t>Questions</a:t>
            </a:r>
            <a:endParaRPr sz="1800">
              <a:latin typeface="Calibri"/>
              <a:cs typeface="Calibri"/>
            </a:endParaRPr>
          </a:p>
          <a:p>
            <a:pPr marL="354965" indent="-342265">
              <a:lnSpc>
                <a:spcPts val="2150"/>
              </a:lnSpc>
              <a:buFont typeface="Arial"/>
              <a:buChar char="•"/>
              <a:tabLst>
                <a:tab pos="354965" algn="l"/>
              </a:tabLst>
            </a:pPr>
            <a:r>
              <a:rPr sz="1800" dirty="0">
                <a:solidFill>
                  <a:srgbClr val="FFFFFF"/>
                </a:solidFill>
                <a:latin typeface="Calibri"/>
                <a:cs typeface="Calibri"/>
              </a:rPr>
              <a:t>What</a:t>
            </a:r>
            <a:r>
              <a:rPr sz="1800" spc="-10" dirty="0">
                <a:solidFill>
                  <a:srgbClr val="FFFFFF"/>
                </a:solidFill>
                <a:latin typeface="Calibri"/>
                <a:cs typeface="Calibri"/>
              </a:rPr>
              <a:t> </a:t>
            </a:r>
            <a:r>
              <a:rPr sz="1800" dirty="0">
                <a:solidFill>
                  <a:srgbClr val="FFFFFF"/>
                </a:solidFill>
                <a:latin typeface="Calibri"/>
                <a:cs typeface="Calibri"/>
              </a:rPr>
              <a:t>are</a:t>
            </a:r>
            <a:r>
              <a:rPr sz="1800" spc="-10" dirty="0">
                <a:solidFill>
                  <a:srgbClr val="FFFFFF"/>
                </a:solidFill>
                <a:latin typeface="Calibri"/>
                <a:cs typeface="Calibri"/>
              </a:rPr>
              <a:t> Dashboards?</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How</a:t>
            </a:r>
            <a:r>
              <a:rPr sz="1800" spc="-10" dirty="0">
                <a:solidFill>
                  <a:srgbClr val="FFFFFF"/>
                </a:solidFill>
                <a:latin typeface="Calibri"/>
                <a:cs typeface="Calibri"/>
              </a:rPr>
              <a:t> </a:t>
            </a:r>
            <a:r>
              <a:rPr sz="1800" dirty="0">
                <a:solidFill>
                  <a:srgbClr val="FFFFFF"/>
                </a:solidFill>
                <a:latin typeface="Calibri"/>
                <a:cs typeface="Calibri"/>
              </a:rPr>
              <a:t>do</a:t>
            </a:r>
            <a:r>
              <a:rPr sz="1800" spc="-25" dirty="0">
                <a:solidFill>
                  <a:srgbClr val="FFFFFF"/>
                </a:solidFill>
                <a:latin typeface="Calibri"/>
                <a:cs typeface="Calibri"/>
              </a:rPr>
              <a:t> </a:t>
            </a:r>
            <a:r>
              <a:rPr sz="1800" dirty="0">
                <a:solidFill>
                  <a:srgbClr val="FFFFFF"/>
                </a:solidFill>
                <a:latin typeface="Calibri"/>
                <a:cs typeface="Calibri"/>
              </a:rPr>
              <a:t>I</a:t>
            </a:r>
            <a:r>
              <a:rPr sz="1800" spc="-25" dirty="0">
                <a:solidFill>
                  <a:srgbClr val="FFFFFF"/>
                </a:solidFill>
                <a:latin typeface="Calibri"/>
                <a:cs typeface="Calibri"/>
              </a:rPr>
              <a:t> </a:t>
            </a:r>
            <a:r>
              <a:rPr sz="1800" dirty="0">
                <a:solidFill>
                  <a:srgbClr val="FFFFFF"/>
                </a:solidFill>
                <a:latin typeface="Calibri"/>
                <a:cs typeface="Calibri"/>
              </a:rPr>
              <a:t>view</a:t>
            </a:r>
            <a:r>
              <a:rPr sz="1800" spc="-15" dirty="0">
                <a:solidFill>
                  <a:srgbClr val="FFFFFF"/>
                </a:solidFill>
                <a:latin typeface="Calibri"/>
                <a:cs typeface="Calibri"/>
              </a:rPr>
              <a:t> </a:t>
            </a:r>
            <a:r>
              <a:rPr sz="1800" dirty="0">
                <a:solidFill>
                  <a:srgbClr val="FFFFFF"/>
                </a:solidFill>
                <a:latin typeface="Calibri"/>
                <a:cs typeface="Calibri"/>
              </a:rPr>
              <a:t>Expert</a:t>
            </a:r>
            <a:r>
              <a:rPr sz="1800" spc="-30" dirty="0">
                <a:solidFill>
                  <a:srgbClr val="FFFFFF"/>
                </a:solidFill>
                <a:latin typeface="Calibri"/>
                <a:cs typeface="Calibri"/>
              </a:rPr>
              <a:t> </a:t>
            </a:r>
            <a:r>
              <a:rPr sz="1800" spc="-10" dirty="0">
                <a:solidFill>
                  <a:srgbClr val="FFFFFF"/>
                </a:solidFill>
                <a:latin typeface="Calibri"/>
                <a:cs typeface="Calibri"/>
              </a:rPr>
              <a:t>Searches?</a:t>
            </a:r>
            <a:endParaRPr sz="1800">
              <a:latin typeface="Calibri"/>
              <a:cs typeface="Calibri"/>
            </a:endParaRPr>
          </a:p>
          <a:p>
            <a:pPr marL="354965" indent="-342265">
              <a:lnSpc>
                <a:spcPct val="100000"/>
              </a:lnSpc>
              <a:spcBef>
                <a:spcPts val="25"/>
              </a:spcBef>
              <a:buFont typeface="Arial"/>
              <a:buChar char="•"/>
              <a:tabLst>
                <a:tab pos="354965" algn="l"/>
              </a:tabLst>
            </a:pPr>
            <a:r>
              <a:rPr sz="1800" dirty="0">
                <a:solidFill>
                  <a:srgbClr val="FFFFFF"/>
                </a:solidFill>
                <a:latin typeface="Calibri"/>
                <a:cs typeface="Calibri"/>
              </a:rPr>
              <a:t>How</a:t>
            </a:r>
            <a:r>
              <a:rPr sz="1800" spc="-15" dirty="0">
                <a:solidFill>
                  <a:srgbClr val="FFFFFF"/>
                </a:solidFill>
                <a:latin typeface="Calibri"/>
                <a:cs typeface="Calibri"/>
              </a:rPr>
              <a:t> </a:t>
            </a:r>
            <a:r>
              <a:rPr sz="1800" dirty="0">
                <a:solidFill>
                  <a:srgbClr val="FFFFFF"/>
                </a:solidFill>
                <a:latin typeface="Calibri"/>
                <a:cs typeface="Calibri"/>
              </a:rPr>
              <a:t>do</a:t>
            </a:r>
            <a:r>
              <a:rPr sz="1800" spc="-30" dirty="0">
                <a:solidFill>
                  <a:srgbClr val="FFFFFF"/>
                </a:solidFill>
                <a:latin typeface="Calibri"/>
                <a:cs typeface="Calibri"/>
              </a:rPr>
              <a:t> </a:t>
            </a:r>
            <a:r>
              <a:rPr sz="1800" dirty="0">
                <a:solidFill>
                  <a:srgbClr val="FFFFFF"/>
                </a:solidFill>
                <a:latin typeface="Calibri"/>
                <a:cs typeface="Calibri"/>
              </a:rPr>
              <a:t>I</a:t>
            </a:r>
            <a:r>
              <a:rPr sz="1800" spc="-30" dirty="0">
                <a:solidFill>
                  <a:srgbClr val="FFFFFF"/>
                </a:solidFill>
                <a:latin typeface="Calibri"/>
                <a:cs typeface="Calibri"/>
              </a:rPr>
              <a:t> </a:t>
            </a:r>
            <a:r>
              <a:rPr sz="1800" dirty="0">
                <a:solidFill>
                  <a:srgbClr val="FFFFFF"/>
                </a:solidFill>
                <a:latin typeface="Calibri"/>
                <a:cs typeface="Calibri"/>
              </a:rPr>
              <a:t>subscribe</a:t>
            </a:r>
            <a:r>
              <a:rPr sz="1800" spc="-15" dirty="0">
                <a:solidFill>
                  <a:srgbClr val="FFFFFF"/>
                </a:solidFill>
                <a:latin typeface="Calibri"/>
                <a:cs typeface="Calibri"/>
              </a:rPr>
              <a:t> </a:t>
            </a:r>
            <a:r>
              <a:rPr sz="1800" dirty="0">
                <a:solidFill>
                  <a:srgbClr val="FFFFFF"/>
                </a:solidFill>
                <a:latin typeface="Calibri"/>
                <a:cs typeface="Calibri"/>
              </a:rPr>
              <a:t>to</a:t>
            </a:r>
            <a:r>
              <a:rPr sz="1800" spc="-30" dirty="0">
                <a:solidFill>
                  <a:srgbClr val="FFFFFF"/>
                </a:solidFill>
                <a:latin typeface="Calibri"/>
                <a:cs typeface="Calibri"/>
              </a:rPr>
              <a:t> </a:t>
            </a:r>
            <a:r>
              <a:rPr sz="1800" dirty="0">
                <a:solidFill>
                  <a:srgbClr val="FFFFFF"/>
                </a:solidFill>
                <a:latin typeface="Calibri"/>
                <a:cs typeface="Calibri"/>
              </a:rPr>
              <a:t>Expert</a:t>
            </a:r>
            <a:r>
              <a:rPr sz="1800" spc="-35" dirty="0">
                <a:solidFill>
                  <a:srgbClr val="FFFFFF"/>
                </a:solidFill>
                <a:latin typeface="Calibri"/>
                <a:cs typeface="Calibri"/>
              </a:rPr>
              <a:t> </a:t>
            </a:r>
            <a:r>
              <a:rPr sz="1800" spc="-10" dirty="0">
                <a:solidFill>
                  <a:srgbClr val="FFFFFF"/>
                </a:solidFill>
                <a:latin typeface="Calibri"/>
                <a:cs typeface="Calibri"/>
              </a:rPr>
              <a:t>Searches?</a:t>
            </a:r>
            <a:endParaRPr sz="18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27</a:t>
            </a:fld>
            <a:endParaRPr spc="-25" dirty="0"/>
          </a:p>
        </p:txBody>
      </p:sp>
      <p:sp>
        <p:nvSpPr>
          <p:cNvPr id="15" name="object 19">
            <a:extLst>
              <a:ext uri="{FF2B5EF4-FFF2-40B4-BE49-F238E27FC236}">
                <a16:creationId xmlns:a16="http://schemas.microsoft.com/office/drawing/2014/main" id="{AB23920D-DBE7-AC7F-9673-1FAB2C089586}"/>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10319004" y="313943"/>
              <a:ext cx="748283" cy="900671"/>
            </a:xfrm>
            <a:prstGeom prst="rect">
              <a:avLst/>
            </a:prstGeom>
          </p:spPr>
        </p:pic>
        <p:sp>
          <p:nvSpPr>
            <p:cNvPr id="5" name="object 5"/>
            <p:cNvSpPr/>
            <p:nvPr/>
          </p:nvSpPr>
          <p:spPr>
            <a:xfrm>
              <a:off x="1204722" y="4018026"/>
              <a:ext cx="129539" cy="0"/>
            </a:xfrm>
            <a:custGeom>
              <a:avLst/>
              <a:gdLst/>
              <a:ahLst/>
              <a:cxnLst/>
              <a:rect l="l" t="t" r="r" b="b"/>
              <a:pathLst>
                <a:path w="129540">
                  <a:moveTo>
                    <a:pt x="0" y="0"/>
                  </a:moveTo>
                  <a:lnTo>
                    <a:pt x="129311" y="0"/>
                  </a:lnTo>
                </a:path>
              </a:pathLst>
            </a:custGeom>
            <a:ln w="19050">
              <a:solidFill>
                <a:srgbClr val="009CA6"/>
              </a:solidFill>
            </a:ln>
          </p:spPr>
          <p:txBody>
            <a:bodyPr wrap="square" lIns="0" tIns="0" rIns="0" bIns="0" rtlCol="0"/>
            <a:lstStyle/>
            <a:p>
              <a:endParaRPr/>
            </a:p>
          </p:txBody>
        </p:sp>
        <p:sp>
          <p:nvSpPr>
            <p:cNvPr id="6" name="object 6"/>
            <p:cNvSpPr/>
            <p:nvPr/>
          </p:nvSpPr>
          <p:spPr>
            <a:xfrm>
              <a:off x="1321338" y="3979923"/>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are</a:t>
            </a:r>
            <a:r>
              <a:rPr spc="-20" dirty="0"/>
              <a:t> </a:t>
            </a:r>
            <a:r>
              <a:rPr spc="-10" dirty="0"/>
              <a:t>Dashboards?</a:t>
            </a:r>
          </a:p>
        </p:txBody>
      </p:sp>
      <p:sp>
        <p:nvSpPr>
          <p:cNvPr id="8" name="object 8"/>
          <p:cNvSpPr txBox="1"/>
          <p:nvPr/>
        </p:nvSpPr>
        <p:spPr>
          <a:xfrm>
            <a:off x="409194" y="1172401"/>
            <a:ext cx="7261859" cy="431800"/>
          </a:xfrm>
          <a:prstGeom prst="rect">
            <a:avLst/>
          </a:prstGeom>
        </p:spPr>
        <p:txBody>
          <a:bodyPr vert="horz" wrap="square" lIns="0" tIns="37465" rIns="0" bIns="0" rtlCol="0">
            <a:spAutoFit/>
          </a:bodyPr>
          <a:lstStyle/>
          <a:p>
            <a:pPr marL="12700" marR="5080" indent="-635">
              <a:lnSpc>
                <a:spcPts val="1510"/>
              </a:lnSpc>
              <a:spcBef>
                <a:spcPts val="295"/>
              </a:spcBef>
            </a:pPr>
            <a:r>
              <a:rPr sz="1400" b="1" dirty="0">
                <a:solidFill>
                  <a:srgbClr val="00609B"/>
                </a:solidFill>
                <a:latin typeface="Calibri"/>
                <a:cs typeface="Calibri"/>
              </a:rPr>
              <a:t>Dashboards</a:t>
            </a:r>
            <a:r>
              <a:rPr sz="1400" b="1" spc="-75" dirty="0">
                <a:solidFill>
                  <a:srgbClr val="00609B"/>
                </a:solidFill>
                <a:latin typeface="Calibri"/>
                <a:cs typeface="Calibri"/>
              </a:rPr>
              <a:t> </a:t>
            </a:r>
            <a:r>
              <a:rPr sz="1400" dirty="0">
                <a:latin typeface="Calibri"/>
                <a:cs typeface="Calibri"/>
              </a:rPr>
              <a:t>on</a:t>
            </a:r>
            <a:r>
              <a:rPr sz="1400" spc="-50" dirty="0">
                <a:latin typeface="Calibri"/>
                <a:cs typeface="Calibri"/>
              </a:rPr>
              <a:t> </a:t>
            </a:r>
            <a:r>
              <a:rPr sz="1400" dirty="0">
                <a:latin typeface="Calibri"/>
                <a:cs typeface="Calibri"/>
              </a:rPr>
              <a:t>IEEE</a:t>
            </a:r>
            <a:r>
              <a:rPr sz="1400" spc="-35" dirty="0">
                <a:latin typeface="Calibri"/>
                <a:cs typeface="Calibri"/>
              </a:rPr>
              <a:t> </a:t>
            </a:r>
            <a:r>
              <a:rPr sz="1400" dirty="0">
                <a:latin typeface="Calibri"/>
                <a:cs typeface="Calibri"/>
              </a:rPr>
              <a:t>DiscoveryPoint</a:t>
            </a:r>
            <a:r>
              <a:rPr sz="1400" spc="-40" dirty="0">
                <a:latin typeface="Calibri"/>
                <a:cs typeface="Calibri"/>
              </a:rPr>
              <a:t> </a:t>
            </a:r>
            <a:r>
              <a:rPr sz="1400" dirty="0">
                <a:latin typeface="Calibri"/>
                <a:cs typeface="Calibri"/>
              </a:rPr>
              <a:t>are</a:t>
            </a:r>
            <a:r>
              <a:rPr sz="1400" spc="-45" dirty="0">
                <a:latin typeface="Calibri"/>
                <a:cs typeface="Calibri"/>
              </a:rPr>
              <a:t> </a:t>
            </a:r>
            <a:r>
              <a:rPr sz="1400" dirty="0">
                <a:latin typeface="Calibri"/>
                <a:cs typeface="Calibri"/>
              </a:rPr>
              <a:t>curated</a:t>
            </a:r>
            <a:r>
              <a:rPr sz="1400" spc="-40" dirty="0">
                <a:latin typeface="Calibri"/>
                <a:cs typeface="Calibri"/>
              </a:rPr>
              <a:t> </a:t>
            </a:r>
            <a:r>
              <a:rPr sz="1400" dirty="0">
                <a:latin typeface="Calibri"/>
                <a:cs typeface="Calibri"/>
              </a:rPr>
              <a:t>pages</a:t>
            </a:r>
            <a:r>
              <a:rPr sz="1400" spc="-25" dirty="0">
                <a:latin typeface="Calibri"/>
                <a:cs typeface="Calibri"/>
              </a:rPr>
              <a:t> </a:t>
            </a:r>
            <a:r>
              <a:rPr sz="1400" dirty="0">
                <a:latin typeface="Calibri"/>
                <a:cs typeface="Calibri"/>
              </a:rPr>
              <a:t>that</a:t>
            </a:r>
            <a:r>
              <a:rPr sz="1400" spc="-25" dirty="0">
                <a:latin typeface="Calibri"/>
                <a:cs typeface="Calibri"/>
              </a:rPr>
              <a:t> </a:t>
            </a:r>
            <a:r>
              <a:rPr sz="1400" dirty="0">
                <a:latin typeface="Calibri"/>
                <a:cs typeface="Calibri"/>
              </a:rPr>
              <a:t>highlight</a:t>
            </a:r>
            <a:r>
              <a:rPr sz="1400" spc="-30" dirty="0">
                <a:latin typeface="Calibri"/>
                <a:cs typeface="Calibri"/>
              </a:rPr>
              <a:t> </a:t>
            </a:r>
            <a:r>
              <a:rPr sz="1400" dirty="0">
                <a:latin typeface="Calibri"/>
                <a:cs typeface="Calibri"/>
              </a:rPr>
              <a:t>research</a:t>
            </a:r>
            <a:r>
              <a:rPr sz="1400" spc="-4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trends</a:t>
            </a:r>
            <a:r>
              <a:rPr sz="1400" spc="-30" dirty="0">
                <a:latin typeface="Calibri"/>
                <a:cs typeface="Calibri"/>
              </a:rPr>
              <a:t> </a:t>
            </a:r>
            <a:r>
              <a:rPr sz="1400" dirty="0">
                <a:latin typeface="Calibri"/>
                <a:cs typeface="Calibri"/>
              </a:rPr>
              <a:t>of</a:t>
            </a:r>
            <a:r>
              <a:rPr sz="1400" spc="-55" dirty="0">
                <a:latin typeface="Calibri"/>
                <a:cs typeface="Calibri"/>
              </a:rPr>
              <a:t> </a:t>
            </a:r>
            <a:r>
              <a:rPr sz="1400" spc="-10" dirty="0">
                <a:latin typeface="Calibri"/>
                <a:cs typeface="Calibri"/>
              </a:rPr>
              <a:t>selected communications</a:t>
            </a:r>
            <a:r>
              <a:rPr sz="1400" spc="30" dirty="0">
                <a:latin typeface="Calibri"/>
                <a:cs typeface="Calibri"/>
              </a:rPr>
              <a:t> </a:t>
            </a:r>
            <a:r>
              <a:rPr sz="1400" spc="-10" dirty="0">
                <a:latin typeface="Calibri"/>
                <a:cs typeface="Calibri"/>
              </a:rPr>
              <a:t>topics.</a:t>
            </a:r>
            <a:endParaRPr sz="1400">
              <a:latin typeface="Calibri"/>
              <a:cs typeface="Calibri"/>
            </a:endParaRPr>
          </a:p>
        </p:txBody>
      </p:sp>
      <p:sp>
        <p:nvSpPr>
          <p:cNvPr id="9" name="object 9"/>
          <p:cNvSpPr txBox="1"/>
          <p:nvPr/>
        </p:nvSpPr>
        <p:spPr>
          <a:xfrm>
            <a:off x="9718993" y="1223187"/>
            <a:ext cx="1769110" cy="2452370"/>
          </a:xfrm>
          <a:prstGeom prst="rect">
            <a:avLst/>
          </a:prstGeom>
        </p:spPr>
        <p:txBody>
          <a:bodyPr vert="horz" wrap="square" lIns="0" tIns="150495" rIns="0" bIns="0" rtlCol="0">
            <a:spAutoFit/>
          </a:bodyPr>
          <a:lstStyle/>
          <a:p>
            <a:pPr marL="12700">
              <a:lnSpc>
                <a:spcPct val="100000"/>
              </a:lnSpc>
              <a:spcBef>
                <a:spcPts val="1185"/>
              </a:spcBef>
            </a:pPr>
            <a:r>
              <a:rPr sz="1600" b="1" spc="-20" dirty="0">
                <a:solidFill>
                  <a:srgbClr val="00609B"/>
                </a:solidFill>
                <a:latin typeface="Calibri"/>
                <a:cs typeface="Calibri"/>
              </a:rPr>
              <a:t>TIP:</a:t>
            </a:r>
            <a:endParaRPr sz="1600">
              <a:latin typeface="Calibri"/>
              <a:cs typeface="Calibri"/>
            </a:endParaRPr>
          </a:p>
          <a:p>
            <a:pPr marL="12700" marR="5080">
              <a:lnSpc>
                <a:spcPct val="100099"/>
              </a:lnSpc>
              <a:spcBef>
                <a:spcPts val="965"/>
              </a:spcBef>
            </a:pPr>
            <a:r>
              <a:rPr sz="1400" dirty="0">
                <a:latin typeface="Calibri"/>
                <a:cs typeface="Calibri"/>
              </a:rPr>
              <a:t>When</a:t>
            </a:r>
            <a:r>
              <a:rPr sz="1400" spc="-45" dirty="0">
                <a:latin typeface="Calibri"/>
                <a:cs typeface="Calibri"/>
              </a:rPr>
              <a:t> </a:t>
            </a:r>
            <a:r>
              <a:rPr sz="1400" dirty="0">
                <a:latin typeface="Calibri"/>
                <a:cs typeface="Calibri"/>
              </a:rPr>
              <a:t>keywords</a:t>
            </a:r>
            <a:r>
              <a:rPr sz="1400" spc="-50" dirty="0">
                <a:latin typeface="Calibri"/>
                <a:cs typeface="Calibri"/>
              </a:rPr>
              <a:t> </a:t>
            </a:r>
            <a:r>
              <a:rPr sz="1400" spc="-20" dirty="0">
                <a:latin typeface="Calibri"/>
                <a:cs typeface="Calibri"/>
              </a:rPr>
              <a:t>from </a:t>
            </a:r>
            <a:r>
              <a:rPr sz="1400" dirty="0">
                <a:latin typeface="Calibri"/>
                <a:cs typeface="Calibri"/>
              </a:rPr>
              <a:t>your</a:t>
            </a:r>
            <a:r>
              <a:rPr sz="1400" spc="-35" dirty="0">
                <a:latin typeface="Calibri"/>
                <a:cs typeface="Calibri"/>
              </a:rPr>
              <a:t> </a:t>
            </a:r>
            <a:r>
              <a:rPr sz="1400" dirty="0">
                <a:latin typeface="Calibri"/>
                <a:cs typeface="Calibri"/>
              </a:rPr>
              <a:t>search</a:t>
            </a:r>
            <a:r>
              <a:rPr sz="1400" spc="-35" dirty="0">
                <a:latin typeface="Calibri"/>
                <a:cs typeface="Calibri"/>
              </a:rPr>
              <a:t> </a:t>
            </a:r>
            <a:r>
              <a:rPr sz="1400" spc="-10" dirty="0">
                <a:latin typeface="Calibri"/>
                <a:cs typeface="Calibri"/>
              </a:rPr>
              <a:t>correlate </a:t>
            </a:r>
            <a:r>
              <a:rPr sz="1400" dirty="0">
                <a:latin typeface="Calibri"/>
                <a:cs typeface="Calibri"/>
              </a:rPr>
              <a:t>with</a:t>
            </a:r>
            <a:r>
              <a:rPr sz="1400" spc="-40" dirty="0">
                <a:latin typeface="Calibri"/>
                <a:cs typeface="Calibri"/>
              </a:rPr>
              <a:t> </a:t>
            </a:r>
            <a:r>
              <a:rPr sz="1400" dirty="0">
                <a:latin typeface="Calibri"/>
                <a:cs typeface="Calibri"/>
              </a:rPr>
              <a:t>the</a:t>
            </a:r>
            <a:r>
              <a:rPr sz="1400" spc="-5" dirty="0">
                <a:latin typeface="Calibri"/>
                <a:cs typeface="Calibri"/>
              </a:rPr>
              <a:t> </a:t>
            </a:r>
            <a:r>
              <a:rPr sz="1400" spc="-10" dirty="0">
                <a:latin typeface="Calibri"/>
                <a:cs typeface="Calibri"/>
              </a:rPr>
              <a:t>subjects </a:t>
            </a:r>
            <a:r>
              <a:rPr sz="1400" dirty="0">
                <a:latin typeface="Calibri"/>
                <a:cs typeface="Calibri"/>
              </a:rPr>
              <a:t>covered</a:t>
            </a:r>
            <a:r>
              <a:rPr sz="1400" spc="-40" dirty="0">
                <a:latin typeface="Calibri"/>
                <a:cs typeface="Calibri"/>
              </a:rPr>
              <a:t> </a:t>
            </a:r>
            <a:r>
              <a:rPr sz="1400" dirty="0">
                <a:latin typeface="Calibri"/>
                <a:cs typeface="Calibri"/>
              </a:rPr>
              <a:t>by</a:t>
            </a:r>
            <a:r>
              <a:rPr sz="1400" spc="-15" dirty="0">
                <a:latin typeface="Calibri"/>
                <a:cs typeface="Calibri"/>
              </a:rPr>
              <a:t> </a:t>
            </a:r>
            <a:r>
              <a:rPr sz="1400" spc="-10" dirty="0">
                <a:latin typeface="Calibri"/>
                <a:cs typeface="Calibri"/>
              </a:rPr>
              <a:t>available </a:t>
            </a:r>
            <a:r>
              <a:rPr sz="1400" dirty="0">
                <a:latin typeface="Calibri"/>
                <a:cs typeface="Calibri"/>
              </a:rPr>
              <a:t>Dashboards,</a:t>
            </a:r>
            <a:r>
              <a:rPr sz="1400" spc="-70" dirty="0">
                <a:latin typeface="Calibri"/>
                <a:cs typeface="Calibri"/>
              </a:rPr>
              <a:t> </a:t>
            </a:r>
            <a:r>
              <a:rPr sz="1400" b="1" spc="-10" dirty="0">
                <a:solidFill>
                  <a:srgbClr val="00609B"/>
                </a:solidFill>
                <a:latin typeface="Calibri"/>
                <a:cs typeface="Calibri"/>
              </a:rPr>
              <a:t>Curated </a:t>
            </a:r>
            <a:r>
              <a:rPr sz="1400" b="1" dirty="0">
                <a:solidFill>
                  <a:srgbClr val="00609B"/>
                </a:solidFill>
                <a:latin typeface="Calibri"/>
                <a:cs typeface="Calibri"/>
              </a:rPr>
              <a:t>Dashboards</a:t>
            </a:r>
            <a:r>
              <a:rPr sz="1400" b="1" spc="-50" dirty="0">
                <a:solidFill>
                  <a:srgbClr val="00609B"/>
                </a:solidFill>
                <a:latin typeface="Calibri"/>
                <a:cs typeface="Calibri"/>
              </a:rPr>
              <a:t> </a:t>
            </a:r>
            <a:r>
              <a:rPr sz="1400" b="1" dirty="0">
                <a:solidFill>
                  <a:srgbClr val="00609B"/>
                </a:solidFill>
                <a:latin typeface="Calibri"/>
                <a:cs typeface="Calibri"/>
              </a:rPr>
              <a:t>on</a:t>
            </a:r>
            <a:r>
              <a:rPr sz="1400" b="1" spc="-20" dirty="0">
                <a:solidFill>
                  <a:srgbClr val="00609B"/>
                </a:solidFill>
                <a:latin typeface="Calibri"/>
                <a:cs typeface="Calibri"/>
              </a:rPr>
              <a:t> this </a:t>
            </a:r>
            <a:r>
              <a:rPr sz="1400" b="1" dirty="0">
                <a:solidFill>
                  <a:srgbClr val="00609B"/>
                </a:solidFill>
                <a:latin typeface="Calibri"/>
                <a:cs typeface="Calibri"/>
              </a:rPr>
              <a:t>Topic</a:t>
            </a:r>
            <a:r>
              <a:rPr sz="1400" b="1" spc="-50" dirty="0">
                <a:solidFill>
                  <a:srgbClr val="00609B"/>
                </a:solidFill>
                <a:latin typeface="Calibri"/>
                <a:cs typeface="Calibri"/>
              </a:rPr>
              <a:t> </a:t>
            </a:r>
            <a:r>
              <a:rPr sz="1400" dirty="0">
                <a:latin typeface="Calibri"/>
                <a:cs typeface="Calibri"/>
              </a:rPr>
              <a:t>will</a:t>
            </a:r>
            <a:r>
              <a:rPr sz="1400" spc="-25" dirty="0">
                <a:latin typeface="Calibri"/>
                <a:cs typeface="Calibri"/>
              </a:rPr>
              <a:t> </a:t>
            </a:r>
            <a:r>
              <a:rPr sz="1400" dirty="0">
                <a:latin typeface="Calibri"/>
                <a:cs typeface="Calibri"/>
              </a:rPr>
              <a:t>appear</a:t>
            </a:r>
            <a:r>
              <a:rPr sz="1400" spc="-15" dirty="0">
                <a:latin typeface="Calibri"/>
                <a:cs typeface="Calibri"/>
              </a:rPr>
              <a:t> </a:t>
            </a:r>
            <a:r>
              <a:rPr sz="1400" dirty="0">
                <a:latin typeface="Calibri"/>
                <a:cs typeface="Calibri"/>
              </a:rPr>
              <a:t>on</a:t>
            </a:r>
            <a:r>
              <a:rPr sz="1400" spc="-35" dirty="0">
                <a:latin typeface="Calibri"/>
                <a:cs typeface="Calibri"/>
              </a:rPr>
              <a:t> </a:t>
            </a:r>
            <a:r>
              <a:rPr sz="1400" spc="-25" dirty="0">
                <a:latin typeface="Calibri"/>
                <a:cs typeface="Calibri"/>
              </a:rPr>
              <a:t>the </a:t>
            </a:r>
            <a:r>
              <a:rPr sz="1400" dirty="0">
                <a:latin typeface="Calibri"/>
                <a:cs typeface="Calibri"/>
              </a:rPr>
              <a:t>results</a:t>
            </a:r>
            <a:r>
              <a:rPr sz="1400" spc="-35" dirty="0">
                <a:latin typeface="Calibri"/>
                <a:cs typeface="Calibri"/>
              </a:rPr>
              <a:t> </a:t>
            </a:r>
            <a:r>
              <a:rPr sz="1400" dirty="0">
                <a:latin typeface="Calibri"/>
                <a:cs typeface="Calibri"/>
              </a:rPr>
              <a:t>page</a:t>
            </a:r>
            <a:r>
              <a:rPr sz="1400" spc="-30" dirty="0">
                <a:latin typeface="Calibri"/>
                <a:cs typeface="Calibri"/>
              </a:rPr>
              <a:t> </a:t>
            </a:r>
            <a:r>
              <a:rPr sz="1400" dirty="0">
                <a:latin typeface="Calibri"/>
                <a:cs typeface="Calibri"/>
              </a:rPr>
              <a:t>as</a:t>
            </a:r>
            <a:r>
              <a:rPr sz="1400" spc="-45" dirty="0">
                <a:latin typeface="Calibri"/>
                <a:cs typeface="Calibri"/>
              </a:rPr>
              <a:t> </a:t>
            </a:r>
            <a:r>
              <a:rPr sz="1400" spc="-10" dirty="0">
                <a:latin typeface="Calibri"/>
                <a:cs typeface="Calibri"/>
              </a:rPr>
              <a:t>clickable </a:t>
            </a:r>
            <a:r>
              <a:rPr sz="1400" dirty="0">
                <a:latin typeface="Calibri"/>
                <a:cs typeface="Calibri"/>
              </a:rPr>
              <a:t>thumbnail</a:t>
            </a:r>
            <a:r>
              <a:rPr sz="1400" spc="-45" dirty="0">
                <a:latin typeface="Calibri"/>
                <a:cs typeface="Calibri"/>
              </a:rPr>
              <a:t> </a:t>
            </a:r>
            <a:r>
              <a:rPr sz="1400" spc="-10" dirty="0">
                <a:latin typeface="Calibri"/>
                <a:cs typeface="Calibri"/>
              </a:rPr>
              <a:t>images</a:t>
            </a:r>
            <a:endParaRPr sz="1400">
              <a:latin typeface="Calibri"/>
              <a:cs typeface="Calibri"/>
            </a:endParaRPr>
          </a:p>
        </p:txBody>
      </p:sp>
      <p:sp>
        <p:nvSpPr>
          <p:cNvPr id="10" name="object 10"/>
          <p:cNvSpPr txBox="1"/>
          <p:nvPr/>
        </p:nvSpPr>
        <p:spPr>
          <a:xfrm>
            <a:off x="444838" y="4891030"/>
            <a:ext cx="8055609" cy="453390"/>
          </a:xfrm>
          <a:prstGeom prst="rect">
            <a:avLst/>
          </a:prstGeom>
        </p:spPr>
        <p:txBody>
          <a:bodyPr vert="horz" wrap="square" lIns="0" tIns="12700" rIns="0" bIns="0" rtlCol="0">
            <a:spAutoFit/>
          </a:bodyPr>
          <a:lstStyle/>
          <a:p>
            <a:pPr marL="12700" marR="5080" indent="-635">
              <a:lnSpc>
                <a:spcPct val="100000"/>
              </a:lnSpc>
              <a:spcBef>
                <a:spcPts val="100"/>
              </a:spcBef>
            </a:pPr>
            <a:r>
              <a:rPr sz="1400" dirty="0">
                <a:latin typeface="Calibri"/>
                <a:cs typeface="Calibri"/>
              </a:rPr>
              <a:t>Click</a:t>
            </a:r>
            <a:r>
              <a:rPr sz="1400" spc="-2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Dashboards</a:t>
            </a:r>
            <a:r>
              <a:rPr sz="1400" b="1" spc="-50" dirty="0">
                <a:solidFill>
                  <a:srgbClr val="00609B"/>
                </a:solidFill>
                <a:latin typeface="Calibri"/>
                <a:cs typeface="Calibri"/>
              </a:rPr>
              <a:t> </a:t>
            </a:r>
            <a:r>
              <a:rPr sz="1400" spc="-10" dirty="0">
                <a:latin typeface="Calibri"/>
                <a:cs typeface="Calibri"/>
              </a:rPr>
              <a:t>drop-</a:t>
            </a:r>
            <a:r>
              <a:rPr sz="1400" dirty="0">
                <a:latin typeface="Calibri"/>
                <a:cs typeface="Calibri"/>
              </a:rPr>
              <a:t>down</a:t>
            </a:r>
            <a:r>
              <a:rPr sz="1400" spc="-45" dirty="0">
                <a:latin typeface="Calibri"/>
                <a:cs typeface="Calibri"/>
              </a:rPr>
              <a:t> </a:t>
            </a:r>
            <a:r>
              <a:rPr sz="1400" dirty="0">
                <a:latin typeface="Calibri"/>
                <a:cs typeface="Calibri"/>
              </a:rPr>
              <a:t>menu</a:t>
            </a:r>
            <a:r>
              <a:rPr sz="1400" spc="-20"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blue</a:t>
            </a:r>
            <a:r>
              <a:rPr sz="1400" spc="-5" dirty="0">
                <a:latin typeface="Calibri"/>
                <a:cs typeface="Calibri"/>
              </a:rPr>
              <a:t> </a:t>
            </a:r>
            <a:r>
              <a:rPr sz="1400" dirty="0">
                <a:latin typeface="Calibri"/>
                <a:cs typeface="Calibri"/>
              </a:rPr>
              <a:t>navigation</a:t>
            </a:r>
            <a:r>
              <a:rPr sz="1400" spc="-10" dirty="0">
                <a:latin typeface="Calibri"/>
                <a:cs typeface="Calibri"/>
              </a:rPr>
              <a:t> </a:t>
            </a:r>
            <a:r>
              <a:rPr sz="1400" dirty="0">
                <a:latin typeface="Calibri"/>
                <a:cs typeface="Calibri"/>
              </a:rPr>
              <a:t>bar.</a:t>
            </a:r>
            <a:r>
              <a:rPr sz="1400" spc="-35" dirty="0">
                <a:latin typeface="Calibri"/>
                <a:cs typeface="Calibri"/>
              </a:rPr>
              <a:t> </a:t>
            </a:r>
            <a:r>
              <a:rPr sz="1400" dirty="0">
                <a:latin typeface="Calibri"/>
                <a:cs typeface="Calibri"/>
              </a:rPr>
              <a:t>Your</a:t>
            </a:r>
            <a:r>
              <a:rPr sz="1400" spc="-25" dirty="0">
                <a:latin typeface="Calibri"/>
                <a:cs typeface="Calibri"/>
              </a:rPr>
              <a:t> </a:t>
            </a:r>
            <a:r>
              <a:rPr sz="1400" b="1" dirty="0">
                <a:solidFill>
                  <a:srgbClr val="00609B"/>
                </a:solidFill>
                <a:latin typeface="Calibri"/>
                <a:cs typeface="Calibri"/>
              </a:rPr>
              <a:t>Favorite</a:t>
            </a:r>
            <a:r>
              <a:rPr sz="1400" b="1" spc="-60" dirty="0">
                <a:solidFill>
                  <a:srgbClr val="00609B"/>
                </a:solidFill>
                <a:latin typeface="Calibri"/>
                <a:cs typeface="Calibri"/>
              </a:rPr>
              <a:t> </a:t>
            </a:r>
            <a:r>
              <a:rPr sz="1400" b="1" dirty="0">
                <a:solidFill>
                  <a:srgbClr val="00609B"/>
                </a:solidFill>
                <a:latin typeface="Calibri"/>
                <a:cs typeface="Calibri"/>
              </a:rPr>
              <a:t>Dashboards</a:t>
            </a:r>
            <a:r>
              <a:rPr sz="1400" b="1" spc="-50" dirty="0">
                <a:solidFill>
                  <a:srgbClr val="00609B"/>
                </a:solidFill>
                <a:latin typeface="Calibri"/>
                <a:cs typeface="Calibri"/>
              </a:rPr>
              <a:t> </a:t>
            </a:r>
            <a:r>
              <a:rPr sz="1400" dirty="0">
                <a:latin typeface="Calibri"/>
                <a:cs typeface="Calibri"/>
              </a:rPr>
              <a:t>and</a:t>
            </a:r>
            <a:r>
              <a:rPr sz="1400" spc="-25" dirty="0">
                <a:latin typeface="Calibri"/>
                <a:cs typeface="Calibri"/>
              </a:rPr>
              <a:t> </a:t>
            </a:r>
            <a:r>
              <a:rPr sz="1400" b="1" spc="-10" dirty="0">
                <a:solidFill>
                  <a:srgbClr val="00609B"/>
                </a:solidFill>
                <a:latin typeface="Calibri"/>
                <a:cs typeface="Calibri"/>
              </a:rPr>
              <a:t>Recent </a:t>
            </a:r>
            <a:r>
              <a:rPr sz="1400" b="1" dirty="0">
                <a:solidFill>
                  <a:srgbClr val="00609B"/>
                </a:solidFill>
                <a:latin typeface="Calibri"/>
                <a:cs typeface="Calibri"/>
              </a:rPr>
              <a:t>Dashboards</a:t>
            </a:r>
            <a:r>
              <a:rPr sz="1400" b="1" spc="-60" dirty="0">
                <a:solidFill>
                  <a:srgbClr val="00609B"/>
                </a:solidFill>
                <a:latin typeface="Calibri"/>
                <a:cs typeface="Calibri"/>
              </a:rPr>
              <a:t> </a:t>
            </a:r>
            <a:r>
              <a:rPr sz="1400" dirty="0">
                <a:latin typeface="Calibri"/>
                <a:cs typeface="Calibri"/>
              </a:rPr>
              <a:t>will</a:t>
            </a:r>
            <a:r>
              <a:rPr sz="1400" spc="-20" dirty="0">
                <a:latin typeface="Calibri"/>
                <a:cs typeface="Calibri"/>
              </a:rPr>
              <a:t> </a:t>
            </a:r>
            <a:r>
              <a:rPr sz="1400" dirty="0">
                <a:latin typeface="Calibri"/>
                <a:cs typeface="Calibri"/>
              </a:rPr>
              <a:t>appear</a:t>
            </a:r>
            <a:r>
              <a:rPr sz="1400" spc="-10" dirty="0">
                <a:latin typeface="Calibri"/>
                <a:cs typeface="Calibri"/>
              </a:rPr>
              <a:t> </a:t>
            </a:r>
            <a:r>
              <a:rPr sz="1400" dirty="0">
                <a:latin typeface="Calibri"/>
                <a:cs typeface="Calibri"/>
              </a:rPr>
              <a:t>at</a:t>
            </a:r>
            <a:r>
              <a:rPr sz="1400" spc="-1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top</a:t>
            </a:r>
            <a:r>
              <a:rPr sz="1400" spc="-1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drop-</a:t>
            </a:r>
            <a:r>
              <a:rPr sz="1400" dirty="0">
                <a:latin typeface="Calibri"/>
                <a:cs typeface="Calibri"/>
              </a:rPr>
              <a:t>down</a:t>
            </a:r>
            <a:r>
              <a:rPr sz="1400" spc="-40" dirty="0">
                <a:latin typeface="Calibri"/>
                <a:cs typeface="Calibri"/>
              </a:rPr>
              <a:t> </a:t>
            </a:r>
            <a:r>
              <a:rPr sz="1400" dirty="0">
                <a:latin typeface="Calibri"/>
                <a:cs typeface="Calibri"/>
              </a:rPr>
              <a:t>list.</a:t>
            </a:r>
            <a:r>
              <a:rPr sz="1400" spc="-20" dirty="0">
                <a:latin typeface="Calibri"/>
                <a:cs typeface="Calibri"/>
              </a:rPr>
              <a:t> </a:t>
            </a:r>
            <a:r>
              <a:rPr sz="1400" dirty="0">
                <a:latin typeface="Calibri"/>
                <a:cs typeface="Calibri"/>
              </a:rPr>
              <a:t>Click</a:t>
            </a:r>
            <a:r>
              <a:rPr sz="1400" spc="-1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Dashboard</a:t>
            </a:r>
            <a:r>
              <a:rPr sz="1400" b="1" spc="-35" dirty="0">
                <a:solidFill>
                  <a:srgbClr val="00609B"/>
                </a:solidFill>
                <a:latin typeface="Calibri"/>
                <a:cs typeface="Calibri"/>
              </a:rPr>
              <a:t> </a:t>
            </a:r>
            <a:r>
              <a:rPr sz="1400" b="1" dirty="0">
                <a:solidFill>
                  <a:srgbClr val="00609B"/>
                </a:solidFill>
                <a:latin typeface="Calibri"/>
                <a:cs typeface="Calibri"/>
              </a:rPr>
              <a:t>Directory</a:t>
            </a:r>
            <a:r>
              <a:rPr sz="1400" b="1" spc="-45" dirty="0">
                <a:solidFill>
                  <a:srgbClr val="00609B"/>
                </a:solidFill>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view</a:t>
            </a:r>
            <a:r>
              <a:rPr sz="1400" spc="-20" dirty="0">
                <a:latin typeface="Calibri"/>
                <a:cs typeface="Calibri"/>
              </a:rPr>
              <a:t> </a:t>
            </a:r>
            <a:r>
              <a:rPr sz="1400" dirty="0">
                <a:latin typeface="Calibri"/>
                <a:cs typeface="Calibri"/>
              </a:rPr>
              <a:t>all</a:t>
            </a:r>
            <a:r>
              <a:rPr sz="1400" spc="-25" dirty="0">
                <a:latin typeface="Calibri"/>
                <a:cs typeface="Calibri"/>
              </a:rPr>
              <a:t> </a:t>
            </a:r>
            <a:r>
              <a:rPr sz="1400" spc="-10" dirty="0">
                <a:latin typeface="Calibri"/>
                <a:cs typeface="Calibri"/>
              </a:rPr>
              <a:t>Dashboards.</a:t>
            </a:r>
            <a:endParaRPr sz="1400">
              <a:latin typeface="Calibri"/>
              <a:cs typeface="Calibri"/>
            </a:endParaRPr>
          </a:p>
        </p:txBody>
      </p:sp>
      <p:sp>
        <p:nvSpPr>
          <p:cNvPr id="11" name="object 11"/>
          <p:cNvSpPr txBox="1"/>
          <p:nvPr/>
        </p:nvSpPr>
        <p:spPr>
          <a:xfrm>
            <a:off x="9719350" y="3857201"/>
            <a:ext cx="1917064" cy="453390"/>
          </a:xfrm>
          <a:prstGeom prst="rect">
            <a:avLst/>
          </a:prstGeom>
        </p:spPr>
        <p:txBody>
          <a:bodyPr vert="horz" wrap="square" lIns="0" tIns="12700" rIns="0" bIns="0" rtlCol="0">
            <a:spAutoFit/>
          </a:bodyPr>
          <a:lstStyle/>
          <a:p>
            <a:pPr marL="12700" marR="5080">
              <a:lnSpc>
                <a:spcPct val="100000"/>
              </a:lnSpc>
              <a:spcBef>
                <a:spcPts val="100"/>
              </a:spcBef>
              <a:tabLst>
                <a:tab pos="1089660" algn="l"/>
              </a:tabLst>
            </a:pPr>
            <a:r>
              <a:rPr sz="1400" dirty="0">
                <a:latin typeface="Calibri"/>
                <a:cs typeface="Calibri"/>
              </a:rPr>
              <a:t>You</a:t>
            </a:r>
            <a:r>
              <a:rPr sz="1400" spc="-35" dirty="0">
                <a:latin typeface="Calibri"/>
                <a:cs typeface="Calibri"/>
              </a:rPr>
              <a:t> </a:t>
            </a:r>
            <a:r>
              <a:rPr sz="1400" dirty="0">
                <a:latin typeface="Calibri"/>
                <a:cs typeface="Calibri"/>
              </a:rPr>
              <a:t>may</a:t>
            </a:r>
            <a:r>
              <a:rPr sz="1400" spc="-25" dirty="0">
                <a:latin typeface="Calibri"/>
                <a:cs typeface="Calibri"/>
              </a:rPr>
              <a:t> </a:t>
            </a:r>
            <a:r>
              <a:rPr sz="1400" dirty="0">
                <a:latin typeface="Calibri"/>
                <a:cs typeface="Calibri"/>
              </a:rPr>
              <a:t>see</a:t>
            </a:r>
            <a:r>
              <a:rPr sz="1400" spc="-15" dirty="0">
                <a:latin typeface="Calibri"/>
                <a:cs typeface="Calibri"/>
              </a:rPr>
              <a:t> </a:t>
            </a:r>
            <a:r>
              <a:rPr sz="1400" dirty="0">
                <a:latin typeface="Calibri"/>
                <a:cs typeface="Calibri"/>
              </a:rPr>
              <a:t>numbers</a:t>
            </a:r>
            <a:r>
              <a:rPr sz="1400" spc="-10" dirty="0">
                <a:latin typeface="Calibri"/>
                <a:cs typeface="Calibri"/>
              </a:rPr>
              <a:t> </a:t>
            </a:r>
            <a:r>
              <a:rPr sz="1400" dirty="0">
                <a:latin typeface="Calibri"/>
                <a:cs typeface="Calibri"/>
              </a:rPr>
              <a:t>in</a:t>
            </a:r>
            <a:r>
              <a:rPr sz="1400" spc="-35" dirty="0">
                <a:latin typeface="Calibri"/>
                <a:cs typeface="Calibri"/>
              </a:rPr>
              <a:t> </a:t>
            </a:r>
            <a:r>
              <a:rPr sz="1400" spc="-50" dirty="0">
                <a:latin typeface="Calibri"/>
                <a:cs typeface="Calibri"/>
              </a:rPr>
              <a:t>a </a:t>
            </a:r>
            <a:r>
              <a:rPr sz="1400" dirty="0">
                <a:latin typeface="Calibri"/>
                <a:cs typeface="Calibri"/>
              </a:rPr>
              <a:t>green</a:t>
            </a:r>
            <a:r>
              <a:rPr sz="1400" spc="-40" dirty="0">
                <a:latin typeface="Calibri"/>
                <a:cs typeface="Calibri"/>
              </a:rPr>
              <a:t> </a:t>
            </a:r>
            <a:r>
              <a:rPr sz="1400" spc="-10" dirty="0">
                <a:latin typeface="Calibri"/>
                <a:cs typeface="Calibri"/>
              </a:rPr>
              <a:t>circle</a:t>
            </a:r>
            <a:r>
              <a:rPr sz="1400" dirty="0">
                <a:latin typeface="Calibri"/>
                <a:cs typeface="Calibri"/>
              </a:rPr>
              <a:t>	</a:t>
            </a:r>
            <a:r>
              <a:rPr sz="1400" spc="-20" dirty="0">
                <a:latin typeface="Calibri"/>
                <a:cs typeface="Calibri"/>
              </a:rPr>
              <a:t>when</a:t>
            </a:r>
            <a:endParaRPr sz="1400">
              <a:latin typeface="Calibri"/>
              <a:cs typeface="Calibri"/>
            </a:endParaRPr>
          </a:p>
        </p:txBody>
      </p:sp>
      <p:sp>
        <p:nvSpPr>
          <p:cNvPr id="12" name="object 12"/>
          <p:cNvSpPr txBox="1"/>
          <p:nvPr/>
        </p:nvSpPr>
        <p:spPr>
          <a:xfrm>
            <a:off x="9719350" y="4284070"/>
            <a:ext cx="1945005" cy="1521460"/>
          </a:xfrm>
          <a:prstGeom prst="rect">
            <a:avLst/>
          </a:prstGeom>
        </p:spPr>
        <p:txBody>
          <a:bodyPr vert="horz" wrap="square" lIns="0" tIns="12700" rIns="0" bIns="0" rtlCol="0">
            <a:spAutoFit/>
          </a:bodyPr>
          <a:lstStyle/>
          <a:p>
            <a:pPr marL="12700" marR="5080">
              <a:lnSpc>
                <a:spcPct val="100099"/>
              </a:lnSpc>
              <a:spcBef>
                <a:spcPts val="100"/>
              </a:spcBef>
            </a:pPr>
            <a:r>
              <a:rPr sz="1400" dirty="0">
                <a:latin typeface="Calibri"/>
                <a:cs typeface="Calibri"/>
              </a:rPr>
              <a:t>viewing</a:t>
            </a:r>
            <a:r>
              <a:rPr sz="1400" spc="-35" dirty="0">
                <a:latin typeface="Calibri"/>
                <a:cs typeface="Calibri"/>
              </a:rPr>
              <a:t> </a:t>
            </a:r>
            <a:r>
              <a:rPr sz="1400" dirty="0">
                <a:latin typeface="Calibri"/>
                <a:cs typeface="Calibri"/>
              </a:rPr>
              <a:t>the</a:t>
            </a:r>
            <a:r>
              <a:rPr sz="1400" spc="-35" dirty="0">
                <a:latin typeface="Calibri"/>
                <a:cs typeface="Calibri"/>
              </a:rPr>
              <a:t> </a:t>
            </a:r>
            <a:r>
              <a:rPr sz="1400" spc="-10" dirty="0">
                <a:latin typeface="Calibri"/>
                <a:cs typeface="Calibri"/>
              </a:rPr>
              <a:t>Dashboard drop-</a:t>
            </a:r>
            <a:r>
              <a:rPr sz="1400" dirty="0">
                <a:latin typeface="Calibri"/>
                <a:cs typeface="Calibri"/>
              </a:rPr>
              <a:t>down</a:t>
            </a:r>
            <a:r>
              <a:rPr sz="1400" spc="-25" dirty="0">
                <a:latin typeface="Calibri"/>
                <a:cs typeface="Calibri"/>
              </a:rPr>
              <a:t> </a:t>
            </a:r>
            <a:r>
              <a:rPr sz="1400" dirty="0">
                <a:latin typeface="Calibri"/>
                <a:cs typeface="Calibri"/>
              </a:rPr>
              <a:t>menu </a:t>
            </a:r>
            <a:r>
              <a:rPr sz="1400" spc="-25" dirty="0">
                <a:latin typeface="Calibri"/>
                <a:cs typeface="Calibri"/>
              </a:rPr>
              <a:t>and </a:t>
            </a:r>
            <a:r>
              <a:rPr sz="1400" dirty="0">
                <a:latin typeface="Calibri"/>
                <a:cs typeface="Calibri"/>
              </a:rPr>
              <a:t>Dashboard</a:t>
            </a:r>
            <a:r>
              <a:rPr sz="1400" spc="-60" dirty="0">
                <a:latin typeface="Calibri"/>
                <a:cs typeface="Calibri"/>
              </a:rPr>
              <a:t> </a:t>
            </a:r>
            <a:r>
              <a:rPr sz="1400" dirty="0">
                <a:latin typeface="Calibri"/>
                <a:cs typeface="Calibri"/>
              </a:rPr>
              <a:t>Directory.</a:t>
            </a:r>
            <a:r>
              <a:rPr sz="1400" spc="-70" dirty="0">
                <a:latin typeface="Calibri"/>
                <a:cs typeface="Calibri"/>
              </a:rPr>
              <a:t> </a:t>
            </a:r>
            <a:r>
              <a:rPr sz="1400" spc="-20" dirty="0">
                <a:latin typeface="Calibri"/>
                <a:cs typeface="Calibri"/>
              </a:rPr>
              <a:t>This </a:t>
            </a:r>
            <a:r>
              <a:rPr sz="1400" dirty="0">
                <a:latin typeface="Calibri"/>
                <a:cs typeface="Calibri"/>
              </a:rPr>
              <a:t>indicates</a:t>
            </a:r>
            <a:r>
              <a:rPr sz="1400" spc="-30" dirty="0">
                <a:latin typeface="Calibri"/>
                <a:cs typeface="Calibri"/>
              </a:rPr>
              <a:t> </a:t>
            </a:r>
            <a:r>
              <a:rPr sz="1400" dirty="0">
                <a:latin typeface="Calibri"/>
                <a:cs typeface="Calibri"/>
              </a:rPr>
              <a:t>the</a:t>
            </a:r>
            <a:r>
              <a:rPr sz="1400" spc="-45" dirty="0">
                <a:latin typeface="Calibri"/>
                <a:cs typeface="Calibri"/>
              </a:rPr>
              <a:t> </a:t>
            </a:r>
            <a:r>
              <a:rPr sz="1400" dirty="0">
                <a:latin typeface="Calibri"/>
                <a:cs typeface="Calibri"/>
              </a:rPr>
              <a:t>number</a:t>
            </a:r>
            <a:r>
              <a:rPr sz="1400" spc="-25" dirty="0">
                <a:latin typeface="Calibri"/>
                <a:cs typeface="Calibri"/>
              </a:rPr>
              <a:t> of </a:t>
            </a:r>
            <a:r>
              <a:rPr sz="1400" dirty="0">
                <a:latin typeface="Calibri"/>
                <a:cs typeface="Calibri"/>
              </a:rPr>
              <a:t>unread</a:t>
            </a:r>
            <a:r>
              <a:rPr sz="1400" spc="-45" dirty="0">
                <a:latin typeface="Calibri"/>
                <a:cs typeface="Calibri"/>
              </a:rPr>
              <a:t> </a:t>
            </a:r>
            <a:r>
              <a:rPr sz="1400" dirty="0">
                <a:latin typeface="Calibri"/>
                <a:cs typeface="Calibri"/>
              </a:rPr>
              <a:t>and</a:t>
            </a:r>
            <a:r>
              <a:rPr sz="1400" spc="-45" dirty="0">
                <a:latin typeface="Calibri"/>
                <a:cs typeface="Calibri"/>
              </a:rPr>
              <a:t> </a:t>
            </a:r>
            <a:r>
              <a:rPr sz="1400" dirty="0">
                <a:latin typeface="Calibri"/>
                <a:cs typeface="Calibri"/>
              </a:rPr>
              <a:t>updated</a:t>
            </a:r>
            <a:r>
              <a:rPr sz="1400" spc="-30" dirty="0">
                <a:latin typeface="Calibri"/>
                <a:cs typeface="Calibri"/>
              </a:rPr>
              <a:t> </a:t>
            </a:r>
            <a:r>
              <a:rPr sz="1400" spc="-20" dirty="0">
                <a:latin typeface="Calibri"/>
                <a:cs typeface="Calibri"/>
              </a:rPr>
              <a:t>items </a:t>
            </a:r>
            <a:r>
              <a:rPr sz="1400" dirty="0">
                <a:latin typeface="Calibri"/>
                <a:cs typeface="Calibri"/>
              </a:rPr>
              <a:t>since</a:t>
            </a:r>
            <a:r>
              <a:rPr sz="1400" spc="-35"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dashboard</a:t>
            </a:r>
            <a:r>
              <a:rPr sz="1400" spc="-35" dirty="0">
                <a:latin typeface="Calibri"/>
                <a:cs typeface="Calibri"/>
              </a:rPr>
              <a:t> </a:t>
            </a:r>
            <a:r>
              <a:rPr sz="1400" spc="-25" dirty="0">
                <a:latin typeface="Calibri"/>
                <a:cs typeface="Calibri"/>
              </a:rPr>
              <a:t>was </a:t>
            </a:r>
            <a:r>
              <a:rPr sz="1400" dirty="0">
                <a:latin typeface="Calibri"/>
                <a:cs typeface="Calibri"/>
              </a:rPr>
              <a:t>last</a:t>
            </a:r>
            <a:r>
              <a:rPr sz="1400" spc="-25" dirty="0">
                <a:latin typeface="Calibri"/>
                <a:cs typeface="Calibri"/>
              </a:rPr>
              <a:t> </a:t>
            </a:r>
            <a:r>
              <a:rPr sz="1400" spc="-10" dirty="0">
                <a:latin typeface="Calibri"/>
                <a:cs typeface="Calibri"/>
              </a:rPr>
              <a:t>accessed.</a:t>
            </a:r>
            <a:endParaRPr sz="1400">
              <a:latin typeface="Calibri"/>
              <a:cs typeface="Calibri"/>
            </a:endParaRPr>
          </a:p>
        </p:txBody>
      </p:sp>
      <p:grpSp>
        <p:nvGrpSpPr>
          <p:cNvPr id="13" name="object 13"/>
          <p:cNvGrpSpPr/>
          <p:nvPr/>
        </p:nvGrpSpPr>
        <p:grpSpPr>
          <a:xfrm>
            <a:off x="399478" y="1813179"/>
            <a:ext cx="10344785" cy="2780665"/>
            <a:chOff x="399478" y="1813179"/>
            <a:chExt cx="10344785" cy="2780665"/>
          </a:xfrm>
        </p:grpSpPr>
        <p:pic>
          <p:nvPicPr>
            <p:cNvPr id="14" name="object 14"/>
            <p:cNvPicPr/>
            <p:nvPr/>
          </p:nvPicPr>
          <p:blipFill>
            <a:blip r:embed="rId3" cstate="print"/>
            <a:stretch>
              <a:fillRect/>
            </a:stretch>
          </p:blipFill>
          <p:spPr>
            <a:xfrm>
              <a:off x="435863" y="1837944"/>
              <a:ext cx="1200911" cy="1970531"/>
            </a:xfrm>
            <a:prstGeom prst="rect">
              <a:avLst/>
            </a:prstGeom>
          </p:spPr>
        </p:pic>
        <p:sp>
          <p:nvSpPr>
            <p:cNvPr id="15" name="object 15"/>
            <p:cNvSpPr/>
            <p:nvPr/>
          </p:nvSpPr>
          <p:spPr>
            <a:xfrm>
              <a:off x="431101" y="1833181"/>
              <a:ext cx="1210945" cy="1980564"/>
            </a:xfrm>
            <a:custGeom>
              <a:avLst/>
              <a:gdLst/>
              <a:ahLst/>
              <a:cxnLst/>
              <a:rect l="l" t="t" r="r" b="b"/>
              <a:pathLst>
                <a:path w="1210945" h="1980564">
                  <a:moveTo>
                    <a:pt x="0" y="0"/>
                  </a:moveTo>
                  <a:lnTo>
                    <a:pt x="1210437" y="0"/>
                  </a:lnTo>
                  <a:lnTo>
                    <a:pt x="1210437" y="1980057"/>
                  </a:lnTo>
                  <a:lnTo>
                    <a:pt x="0" y="1980057"/>
                  </a:lnTo>
                  <a:lnTo>
                    <a:pt x="0" y="0"/>
                  </a:lnTo>
                  <a:close/>
                </a:path>
              </a:pathLst>
            </a:custGeom>
            <a:ln w="9525">
              <a:solidFill>
                <a:srgbClr val="D9D9D9"/>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1684019" y="1837944"/>
              <a:ext cx="3733799" cy="2746247"/>
            </a:xfrm>
            <a:prstGeom prst="rect">
              <a:avLst/>
            </a:prstGeom>
          </p:spPr>
        </p:pic>
        <p:sp>
          <p:nvSpPr>
            <p:cNvPr id="17" name="object 17"/>
            <p:cNvSpPr/>
            <p:nvPr/>
          </p:nvSpPr>
          <p:spPr>
            <a:xfrm>
              <a:off x="1679257" y="1833181"/>
              <a:ext cx="3743325" cy="2755900"/>
            </a:xfrm>
            <a:custGeom>
              <a:avLst/>
              <a:gdLst/>
              <a:ahLst/>
              <a:cxnLst/>
              <a:rect l="l" t="t" r="r" b="b"/>
              <a:pathLst>
                <a:path w="3743325" h="2755900">
                  <a:moveTo>
                    <a:pt x="0" y="0"/>
                  </a:moveTo>
                  <a:lnTo>
                    <a:pt x="3743325" y="0"/>
                  </a:lnTo>
                  <a:lnTo>
                    <a:pt x="3743325" y="2755773"/>
                  </a:lnTo>
                  <a:lnTo>
                    <a:pt x="0" y="2755773"/>
                  </a:lnTo>
                  <a:lnTo>
                    <a:pt x="0" y="0"/>
                  </a:lnTo>
                  <a:close/>
                </a:path>
              </a:pathLst>
            </a:custGeom>
            <a:ln w="9524">
              <a:solidFill>
                <a:srgbClr val="D9D9D9"/>
              </a:solidFill>
            </a:ln>
          </p:spPr>
          <p:txBody>
            <a:bodyPr wrap="square" lIns="0" tIns="0" rIns="0" bIns="0" rtlCol="0"/>
            <a:lstStyle/>
            <a:p>
              <a:endParaRPr/>
            </a:p>
          </p:txBody>
        </p:sp>
        <p:sp>
          <p:nvSpPr>
            <p:cNvPr id="18" name="object 18"/>
            <p:cNvSpPr/>
            <p:nvPr/>
          </p:nvSpPr>
          <p:spPr>
            <a:xfrm>
              <a:off x="413765" y="3612642"/>
              <a:ext cx="1201420" cy="196850"/>
            </a:xfrm>
            <a:custGeom>
              <a:avLst/>
              <a:gdLst/>
              <a:ahLst/>
              <a:cxnLst/>
              <a:rect l="l" t="t" r="r" b="b"/>
              <a:pathLst>
                <a:path w="1201420" h="196850">
                  <a:moveTo>
                    <a:pt x="0" y="0"/>
                  </a:moveTo>
                  <a:lnTo>
                    <a:pt x="1200912" y="0"/>
                  </a:lnTo>
                  <a:lnTo>
                    <a:pt x="1200912" y="196595"/>
                  </a:lnTo>
                  <a:lnTo>
                    <a:pt x="0" y="196595"/>
                  </a:lnTo>
                  <a:lnTo>
                    <a:pt x="0" y="0"/>
                  </a:lnTo>
                  <a:close/>
                </a:path>
              </a:pathLst>
            </a:custGeom>
            <a:ln w="28575">
              <a:solidFill>
                <a:srgbClr val="FF0000"/>
              </a:solidFill>
            </a:ln>
          </p:spPr>
          <p:txBody>
            <a:bodyPr wrap="square" lIns="0" tIns="0" rIns="0" bIns="0" rtlCol="0"/>
            <a:lstStyle/>
            <a:p>
              <a:endParaRPr/>
            </a:p>
          </p:txBody>
        </p:sp>
        <p:pic>
          <p:nvPicPr>
            <p:cNvPr id="19" name="object 19"/>
            <p:cNvPicPr/>
            <p:nvPr/>
          </p:nvPicPr>
          <p:blipFill>
            <a:blip r:embed="rId5" cstate="print"/>
            <a:stretch>
              <a:fillRect/>
            </a:stretch>
          </p:blipFill>
          <p:spPr>
            <a:xfrm>
              <a:off x="5487924" y="1855594"/>
              <a:ext cx="3733798" cy="2088517"/>
            </a:xfrm>
            <a:prstGeom prst="rect">
              <a:avLst/>
            </a:prstGeom>
          </p:spPr>
        </p:pic>
        <p:sp>
          <p:nvSpPr>
            <p:cNvPr id="20" name="object 20"/>
            <p:cNvSpPr/>
            <p:nvPr/>
          </p:nvSpPr>
          <p:spPr>
            <a:xfrm>
              <a:off x="5483161" y="1817941"/>
              <a:ext cx="3743325" cy="2131060"/>
            </a:xfrm>
            <a:custGeom>
              <a:avLst/>
              <a:gdLst/>
              <a:ahLst/>
              <a:cxnLst/>
              <a:rect l="l" t="t" r="r" b="b"/>
              <a:pathLst>
                <a:path w="3743325" h="2131060">
                  <a:moveTo>
                    <a:pt x="0" y="0"/>
                  </a:moveTo>
                  <a:lnTo>
                    <a:pt x="3743325" y="0"/>
                  </a:lnTo>
                  <a:lnTo>
                    <a:pt x="3743325" y="2130933"/>
                  </a:lnTo>
                  <a:lnTo>
                    <a:pt x="0" y="2130933"/>
                  </a:lnTo>
                  <a:lnTo>
                    <a:pt x="0" y="0"/>
                  </a:lnTo>
                  <a:close/>
                </a:path>
              </a:pathLst>
            </a:custGeom>
            <a:ln w="9525">
              <a:solidFill>
                <a:srgbClr val="D9D9D9"/>
              </a:solidFill>
            </a:ln>
          </p:spPr>
          <p:txBody>
            <a:bodyPr wrap="square" lIns="0" tIns="0" rIns="0" bIns="0" rtlCol="0"/>
            <a:lstStyle/>
            <a:p>
              <a:endParaRPr/>
            </a:p>
          </p:txBody>
        </p:sp>
        <p:pic>
          <p:nvPicPr>
            <p:cNvPr id="21" name="object 21"/>
            <p:cNvPicPr/>
            <p:nvPr/>
          </p:nvPicPr>
          <p:blipFill>
            <a:blip r:embed="rId6" cstate="print"/>
            <a:stretch>
              <a:fillRect/>
            </a:stretch>
          </p:blipFill>
          <p:spPr>
            <a:xfrm>
              <a:off x="10616184" y="4146804"/>
              <a:ext cx="128016" cy="129539"/>
            </a:xfrm>
            <a:prstGeom prst="rect">
              <a:avLst/>
            </a:prstGeom>
          </p:spPr>
        </p:pic>
      </p:gr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28</a:t>
            </a:fld>
            <a:endParaRPr spc="-25" dirty="0"/>
          </a:p>
        </p:txBody>
      </p:sp>
      <p:sp>
        <p:nvSpPr>
          <p:cNvPr id="24" name="object 19">
            <a:extLst>
              <a:ext uri="{FF2B5EF4-FFF2-40B4-BE49-F238E27FC236}">
                <a16:creationId xmlns:a16="http://schemas.microsoft.com/office/drawing/2014/main" id="{8B08C84C-6FAC-13D3-0AF1-A08AF0CFFF5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35" dirty="0"/>
              <a:t> </a:t>
            </a:r>
            <a:r>
              <a:rPr dirty="0"/>
              <a:t>do</a:t>
            </a:r>
            <a:r>
              <a:rPr spc="-25" dirty="0"/>
              <a:t> </a:t>
            </a:r>
            <a:r>
              <a:rPr dirty="0"/>
              <a:t>I</a:t>
            </a:r>
            <a:r>
              <a:rPr spc="-30" dirty="0"/>
              <a:t> </a:t>
            </a:r>
            <a:r>
              <a:rPr dirty="0"/>
              <a:t>view</a:t>
            </a:r>
            <a:r>
              <a:rPr spc="-30" dirty="0"/>
              <a:t> </a:t>
            </a:r>
            <a:r>
              <a:rPr dirty="0"/>
              <a:t>Expert</a:t>
            </a:r>
            <a:r>
              <a:rPr spc="-20" dirty="0"/>
              <a:t> </a:t>
            </a:r>
            <a:r>
              <a:rPr spc="-10" dirty="0"/>
              <a:t>Searches?</a:t>
            </a:r>
          </a:p>
        </p:txBody>
      </p:sp>
      <p:sp>
        <p:nvSpPr>
          <p:cNvPr id="3" name="object 3"/>
          <p:cNvSpPr txBox="1"/>
          <p:nvPr/>
        </p:nvSpPr>
        <p:spPr>
          <a:xfrm>
            <a:off x="409194" y="1181264"/>
            <a:ext cx="8923655" cy="749300"/>
          </a:xfrm>
          <a:prstGeom prst="rect">
            <a:avLst/>
          </a:prstGeom>
        </p:spPr>
        <p:txBody>
          <a:bodyPr vert="horz" wrap="square" lIns="0" tIns="11430" rIns="0" bIns="0" rtlCol="0">
            <a:spAutoFit/>
          </a:bodyPr>
          <a:lstStyle/>
          <a:p>
            <a:pPr marL="12700" marR="5080">
              <a:lnSpc>
                <a:spcPct val="113199"/>
              </a:lnSpc>
              <a:spcBef>
                <a:spcPts val="90"/>
              </a:spcBef>
            </a:pPr>
            <a:r>
              <a:rPr sz="1400" dirty="0">
                <a:latin typeface="Calibri"/>
                <a:cs typeface="Calibri"/>
              </a:rPr>
              <a:t>IEEE</a:t>
            </a:r>
            <a:r>
              <a:rPr sz="1400" spc="-30" dirty="0">
                <a:latin typeface="Calibri"/>
                <a:cs typeface="Calibri"/>
              </a:rPr>
              <a:t> </a:t>
            </a:r>
            <a:r>
              <a:rPr sz="1400" dirty="0">
                <a:latin typeface="Calibri"/>
                <a:cs typeface="Calibri"/>
              </a:rPr>
              <a:t>DiscoveryPoint</a:t>
            </a:r>
            <a:r>
              <a:rPr sz="1400" spc="-30" dirty="0">
                <a:latin typeface="Calibri"/>
                <a:cs typeface="Calibri"/>
              </a:rPr>
              <a:t> </a:t>
            </a:r>
            <a:r>
              <a:rPr sz="1400" dirty="0">
                <a:latin typeface="Calibri"/>
                <a:cs typeface="Calibri"/>
              </a:rPr>
              <a:t>provides</a:t>
            </a:r>
            <a:r>
              <a:rPr sz="1400" spc="-35" dirty="0">
                <a:latin typeface="Calibri"/>
                <a:cs typeface="Calibri"/>
              </a:rPr>
              <a:t> </a:t>
            </a:r>
            <a:r>
              <a:rPr sz="1400" b="1" dirty="0">
                <a:solidFill>
                  <a:srgbClr val="00609B"/>
                </a:solidFill>
                <a:latin typeface="Calibri"/>
                <a:cs typeface="Calibri"/>
              </a:rPr>
              <a:t>Expert</a:t>
            </a:r>
            <a:r>
              <a:rPr sz="1400" b="1" spc="-55" dirty="0">
                <a:solidFill>
                  <a:srgbClr val="00609B"/>
                </a:solidFill>
                <a:latin typeface="Calibri"/>
                <a:cs typeface="Calibri"/>
              </a:rPr>
              <a:t> </a:t>
            </a:r>
            <a:r>
              <a:rPr sz="1400" b="1" dirty="0">
                <a:solidFill>
                  <a:srgbClr val="00609B"/>
                </a:solidFill>
                <a:latin typeface="Calibri"/>
                <a:cs typeface="Calibri"/>
              </a:rPr>
              <a:t>Searches</a:t>
            </a:r>
            <a:r>
              <a:rPr sz="1400" b="1" spc="-70" dirty="0">
                <a:solidFill>
                  <a:srgbClr val="00609B"/>
                </a:solidFill>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deliver</a:t>
            </a:r>
            <a:r>
              <a:rPr sz="1400" spc="-20" dirty="0">
                <a:latin typeface="Calibri"/>
                <a:cs typeface="Calibri"/>
              </a:rPr>
              <a:t> </a:t>
            </a:r>
            <a:r>
              <a:rPr sz="1400" dirty="0">
                <a:latin typeface="Calibri"/>
                <a:cs typeface="Calibri"/>
              </a:rPr>
              <a:t>search</a:t>
            </a:r>
            <a:r>
              <a:rPr sz="1400" spc="-50" dirty="0">
                <a:latin typeface="Calibri"/>
                <a:cs typeface="Calibri"/>
              </a:rPr>
              <a:t> </a:t>
            </a:r>
            <a:r>
              <a:rPr sz="1400" dirty="0">
                <a:latin typeface="Calibri"/>
                <a:cs typeface="Calibri"/>
              </a:rPr>
              <a:t>results</a:t>
            </a:r>
            <a:r>
              <a:rPr sz="1400" spc="-25" dirty="0">
                <a:latin typeface="Calibri"/>
                <a:cs typeface="Calibri"/>
              </a:rPr>
              <a:t> </a:t>
            </a:r>
            <a:r>
              <a:rPr sz="1400" dirty="0">
                <a:latin typeface="Calibri"/>
                <a:cs typeface="Calibri"/>
              </a:rPr>
              <a:t>with</a:t>
            </a:r>
            <a:r>
              <a:rPr sz="1400" spc="-30" dirty="0">
                <a:latin typeface="Calibri"/>
                <a:cs typeface="Calibri"/>
              </a:rPr>
              <a:t> </a:t>
            </a:r>
            <a:r>
              <a:rPr sz="1400" dirty="0">
                <a:latin typeface="Calibri"/>
                <a:cs typeface="Calibri"/>
              </a:rPr>
              <a:t>high</a:t>
            </a:r>
            <a:r>
              <a:rPr sz="1400" spc="-35" dirty="0">
                <a:latin typeface="Calibri"/>
                <a:cs typeface="Calibri"/>
              </a:rPr>
              <a:t> </a:t>
            </a:r>
            <a:r>
              <a:rPr sz="1400" dirty="0">
                <a:latin typeface="Calibri"/>
                <a:cs typeface="Calibri"/>
              </a:rPr>
              <a:t>precision</a:t>
            </a:r>
            <a:r>
              <a:rPr sz="1400" spc="-45" dirty="0">
                <a:latin typeface="Calibri"/>
                <a:cs typeface="Calibri"/>
              </a:rPr>
              <a:t> </a:t>
            </a:r>
            <a:r>
              <a:rPr sz="1400" dirty="0">
                <a:latin typeface="Calibri"/>
                <a:cs typeface="Calibri"/>
              </a:rPr>
              <a:t>on</a:t>
            </a:r>
            <a:r>
              <a:rPr sz="1400" spc="-4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variety</a:t>
            </a:r>
            <a:r>
              <a:rPr sz="1400" spc="-30"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relevant</a:t>
            </a:r>
            <a:r>
              <a:rPr sz="1400" spc="-30" dirty="0">
                <a:latin typeface="Calibri"/>
                <a:cs typeface="Calibri"/>
              </a:rPr>
              <a:t> </a:t>
            </a:r>
            <a:r>
              <a:rPr sz="1400" spc="-10" dirty="0">
                <a:latin typeface="Calibri"/>
                <a:cs typeface="Calibri"/>
              </a:rPr>
              <a:t>topics</a:t>
            </a:r>
            <a:r>
              <a:rPr sz="1400" spc="500"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users</a:t>
            </a:r>
            <a:r>
              <a:rPr sz="1400" spc="-2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browse.</a:t>
            </a:r>
            <a:r>
              <a:rPr sz="1400" spc="-4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view</a:t>
            </a:r>
            <a:r>
              <a:rPr sz="1400" spc="-25" dirty="0">
                <a:latin typeface="Calibri"/>
                <a:cs typeface="Calibri"/>
              </a:rPr>
              <a:t> </a:t>
            </a:r>
            <a:r>
              <a:rPr sz="1400" dirty="0">
                <a:latin typeface="Calibri"/>
                <a:cs typeface="Calibri"/>
              </a:rPr>
              <a:t>Expert</a:t>
            </a:r>
            <a:r>
              <a:rPr sz="1400" spc="-25" dirty="0">
                <a:latin typeface="Calibri"/>
                <a:cs typeface="Calibri"/>
              </a:rPr>
              <a:t> </a:t>
            </a:r>
            <a:r>
              <a:rPr sz="1400" dirty="0">
                <a:latin typeface="Calibri"/>
                <a:cs typeface="Calibri"/>
              </a:rPr>
              <a:t>Searches,</a:t>
            </a:r>
            <a:r>
              <a:rPr sz="1400" spc="-30" dirty="0">
                <a:latin typeface="Calibri"/>
                <a:cs typeface="Calibri"/>
              </a:rPr>
              <a:t> </a:t>
            </a:r>
            <a:r>
              <a:rPr sz="1400" dirty="0">
                <a:latin typeface="Calibri"/>
                <a:cs typeface="Calibri"/>
              </a:rPr>
              <a:t>go</a:t>
            </a:r>
            <a:r>
              <a:rPr sz="1400" spc="-25" dirty="0">
                <a:latin typeface="Calibri"/>
                <a:cs typeface="Calibri"/>
              </a:rPr>
              <a:t> </a:t>
            </a:r>
            <a:r>
              <a:rPr sz="1400" dirty="0">
                <a:latin typeface="Calibri"/>
                <a:cs typeface="Calibri"/>
              </a:rPr>
              <a:t>to</a:t>
            </a:r>
            <a:r>
              <a:rPr sz="1400" spc="-20" dirty="0">
                <a:latin typeface="Calibri"/>
                <a:cs typeface="Calibri"/>
              </a:rPr>
              <a:t> </a:t>
            </a:r>
            <a:r>
              <a:rPr sz="1400" b="1" dirty="0">
                <a:solidFill>
                  <a:srgbClr val="00609B"/>
                </a:solidFill>
                <a:latin typeface="Calibri"/>
                <a:cs typeface="Calibri"/>
              </a:rPr>
              <a:t>Advanced</a:t>
            </a:r>
            <a:r>
              <a:rPr sz="1400" b="1" spc="-60" dirty="0">
                <a:solidFill>
                  <a:srgbClr val="00609B"/>
                </a:solidFill>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spc="-10" dirty="0">
                <a:latin typeface="Calibri"/>
                <a:cs typeface="Calibri"/>
              </a:rPr>
              <a:t>(drop-</a:t>
            </a:r>
            <a:r>
              <a:rPr sz="1400" dirty="0">
                <a:latin typeface="Calibri"/>
                <a:cs typeface="Calibri"/>
              </a:rPr>
              <a:t>down)</a:t>
            </a:r>
            <a:r>
              <a:rPr sz="1400" spc="-3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blue</a:t>
            </a:r>
            <a:r>
              <a:rPr sz="1400" spc="-25" dirty="0">
                <a:latin typeface="Calibri"/>
                <a:cs typeface="Calibri"/>
              </a:rPr>
              <a:t> </a:t>
            </a:r>
            <a:r>
              <a:rPr sz="1400" dirty="0">
                <a:latin typeface="Calibri"/>
                <a:cs typeface="Calibri"/>
              </a:rPr>
              <a:t>navigation</a:t>
            </a:r>
            <a:r>
              <a:rPr sz="1400" spc="-10" dirty="0">
                <a:latin typeface="Calibri"/>
                <a:cs typeface="Calibri"/>
              </a:rPr>
              <a:t> </a:t>
            </a:r>
            <a:r>
              <a:rPr sz="1400" dirty="0">
                <a:latin typeface="Calibri"/>
                <a:cs typeface="Calibri"/>
              </a:rPr>
              <a:t>bar</a:t>
            </a:r>
            <a:r>
              <a:rPr sz="1400" spc="-25" dirty="0">
                <a:latin typeface="Calibri"/>
                <a:cs typeface="Calibri"/>
              </a:rPr>
              <a:t> </a:t>
            </a:r>
            <a:r>
              <a:rPr sz="1400" dirty="0">
                <a:latin typeface="Calibri"/>
                <a:cs typeface="Calibri"/>
              </a:rPr>
              <a:t>and</a:t>
            </a:r>
            <a:r>
              <a:rPr sz="1400" spc="-15" dirty="0">
                <a:latin typeface="Calibri"/>
                <a:cs typeface="Calibri"/>
              </a:rPr>
              <a:t> </a:t>
            </a:r>
            <a:r>
              <a:rPr sz="1400" dirty="0">
                <a:latin typeface="Calibri"/>
                <a:cs typeface="Calibri"/>
              </a:rPr>
              <a:t>open</a:t>
            </a:r>
            <a:r>
              <a:rPr sz="1400" spc="-35" dirty="0">
                <a:latin typeface="Calibri"/>
                <a:cs typeface="Calibri"/>
              </a:rPr>
              <a:t> </a:t>
            </a:r>
            <a:r>
              <a:rPr sz="1400" spc="-25" dirty="0">
                <a:latin typeface="Calibri"/>
                <a:cs typeface="Calibri"/>
              </a:rPr>
              <a:t>the </a:t>
            </a:r>
            <a:r>
              <a:rPr sz="1400" b="1" dirty="0">
                <a:solidFill>
                  <a:srgbClr val="00609B"/>
                </a:solidFill>
                <a:latin typeface="Calibri"/>
                <a:cs typeface="Calibri"/>
              </a:rPr>
              <a:t>Expert</a:t>
            </a:r>
            <a:r>
              <a:rPr sz="1400" b="1" spc="-40" dirty="0">
                <a:solidFill>
                  <a:srgbClr val="00609B"/>
                </a:solidFill>
                <a:latin typeface="Calibri"/>
                <a:cs typeface="Calibri"/>
              </a:rPr>
              <a:t> </a:t>
            </a:r>
            <a:r>
              <a:rPr sz="1400" b="1" dirty="0">
                <a:solidFill>
                  <a:srgbClr val="00609B"/>
                </a:solidFill>
                <a:latin typeface="Calibri"/>
                <a:cs typeface="Calibri"/>
              </a:rPr>
              <a:t>Searches</a:t>
            </a:r>
            <a:r>
              <a:rPr sz="1400" b="1" spc="-55" dirty="0">
                <a:solidFill>
                  <a:srgbClr val="00609B"/>
                </a:solidFill>
                <a:latin typeface="Calibri"/>
                <a:cs typeface="Calibri"/>
              </a:rPr>
              <a:t> </a:t>
            </a:r>
            <a:r>
              <a:rPr sz="1400" spc="-20" dirty="0">
                <a:latin typeface="Calibri"/>
                <a:cs typeface="Calibri"/>
              </a:rPr>
              <a:t>page.</a:t>
            </a:r>
            <a:endParaRPr sz="1400">
              <a:latin typeface="Calibri"/>
              <a:cs typeface="Calibri"/>
            </a:endParaRPr>
          </a:p>
        </p:txBody>
      </p:sp>
      <p:grpSp>
        <p:nvGrpSpPr>
          <p:cNvPr id="4" name="object 4"/>
          <p:cNvGrpSpPr/>
          <p:nvPr/>
        </p:nvGrpSpPr>
        <p:grpSpPr>
          <a:xfrm>
            <a:off x="2130170" y="2279523"/>
            <a:ext cx="1348105" cy="3265170"/>
            <a:chOff x="2130170" y="2279523"/>
            <a:chExt cx="1348105" cy="3265170"/>
          </a:xfrm>
        </p:grpSpPr>
        <p:pic>
          <p:nvPicPr>
            <p:cNvPr id="5" name="object 5"/>
            <p:cNvPicPr/>
            <p:nvPr/>
          </p:nvPicPr>
          <p:blipFill>
            <a:blip r:embed="rId2" cstate="print"/>
            <a:stretch>
              <a:fillRect/>
            </a:stretch>
          </p:blipFill>
          <p:spPr>
            <a:xfrm>
              <a:off x="2139696" y="2296044"/>
              <a:ext cx="1328927" cy="3239123"/>
            </a:xfrm>
            <a:prstGeom prst="rect">
              <a:avLst/>
            </a:prstGeom>
          </p:spPr>
        </p:pic>
        <p:sp>
          <p:nvSpPr>
            <p:cNvPr id="6" name="object 6"/>
            <p:cNvSpPr/>
            <p:nvPr/>
          </p:nvSpPr>
          <p:spPr>
            <a:xfrm>
              <a:off x="2134933" y="2284285"/>
              <a:ext cx="1338580" cy="3255645"/>
            </a:xfrm>
            <a:custGeom>
              <a:avLst/>
              <a:gdLst/>
              <a:ahLst/>
              <a:cxnLst/>
              <a:rect l="l" t="t" r="r" b="b"/>
              <a:pathLst>
                <a:path w="1338579" h="3255645">
                  <a:moveTo>
                    <a:pt x="0" y="0"/>
                  </a:moveTo>
                  <a:lnTo>
                    <a:pt x="1338453" y="0"/>
                  </a:lnTo>
                  <a:lnTo>
                    <a:pt x="1338453" y="3255645"/>
                  </a:lnTo>
                  <a:lnTo>
                    <a:pt x="0" y="3255645"/>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p:nvPr/>
        </p:nvSpPr>
        <p:spPr>
          <a:xfrm>
            <a:off x="9413224" y="3141248"/>
            <a:ext cx="1768475" cy="1521460"/>
          </a:xfrm>
          <a:prstGeom prst="rect">
            <a:avLst/>
          </a:prstGeom>
        </p:spPr>
        <p:txBody>
          <a:bodyPr vert="horz" wrap="square" lIns="0" tIns="12700" rIns="0" bIns="0" rtlCol="0">
            <a:spAutoFit/>
          </a:bodyPr>
          <a:lstStyle/>
          <a:p>
            <a:pPr marL="12700" marR="5080">
              <a:lnSpc>
                <a:spcPct val="100099"/>
              </a:lnSpc>
              <a:spcBef>
                <a:spcPts val="100"/>
              </a:spcBef>
            </a:pPr>
            <a:r>
              <a:rPr sz="1400" dirty="0">
                <a:latin typeface="Calibri"/>
                <a:cs typeface="Calibri"/>
              </a:rPr>
              <a:t>You</a:t>
            </a:r>
            <a:r>
              <a:rPr sz="1400" spc="-40" dirty="0">
                <a:latin typeface="Calibri"/>
                <a:cs typeface="Calibri"/>
              </a:rPr>
              <a:t> </a:t>
            </a:r>
            <a:r>
              <a:rPr sz="1400" dirty="0">
                <a:latin typeface="Calibri"/>
                <a:cs typeface="Calibri"/>
              </a:rPr>
              <a:t>may</a:t>
            </a:r>
            <a:r>
              <a:rPr sz="1400" spc="-25" dirty="0">
                <a:latin typeface="Calibri"/>
                <a:cs typeface="Calibri"/>
              </a:rPr>
              <a:t> </a:t>
            </a:r>
            <a:r>
              <a:rPr sz="1400" dirty="0">
                <a:latin typeface="Calibri"/>
                <a:cs typeface="Calibri"/>
              </a:rPr>
              <a:t>view</a:t>
            </a:r>
            <a:r>
              <a:rPr sz="1400" spc="-25" dirty="0">
                <a:latin typeface="Calibri"/>
                <a:cs typeface="Calibri"/>
              </a:rPr>
              <a:t> all </a:t>
            </a:r>
            <a:r>
              <a:rPr sz="1400" dirty="0">
                <a:latin typeface="Calibri"/>
                <a:cs typeface="Calibri"/>
              </a:rPr>
              <a:t>searches</a:t>
            </a:r>
            <a:r>
              <a:rPr sz="1400" spc="-25" dirty="0">
                <a:latin typeface="Calibri"/>
                <a:cs typeface="Calibri"/>
              </a:rPr>
              <a:t> </a:t>
            </a:r>
            <a:r>
              <a:rPr sz="1400" dirty="0">
                <a:latin typeface="Calibri"/>
                <a:cs typeface="Calibri"/>
              </a:rPr>
              <a:t>or</a:t>
            </a:r>
            <a:r>
              <a:rPr sz="1400" spc="-45" dirty="0">
                <a:latin typeface="Calibri"/>
                <a:cs typeface="Calibri"/>
              </a:rPr>
              <a:t> </a:t>
            </a:r>
            <a:r>
              <a:rPr sz="1400" dirty="0">
                <a:latin typeface="Calibri"/>
                <a:cs typeface="Calibri"/>
              </a:rPr>
              <a:t>search</a:t>
            </a:r>
            <a:r>
              <a:rPr sz="1400" spc="-45" dirty="0">
                <a:latin typeface="Calibri"/>
                <a:cs typeface="Calibri"/>
              </a:rPr>
              <a:t> </a:t>
            </a:r>
            <a:r>
              <a:rPr sz="1400" spc="-25" dirty="0">
                <a:latin typeface="Calibri"/>
                <a:cs typeface="Calibri"/>
              </a:rPr>
              <a:t>for </a:t>
            </a:r>
            <a:r>
              <a:rPr sz="1400" dirty="0">
                <a:latin typeface="Calibri"/>
                <a:cs typeface="Calibri"/>
              </a:rPr>
              <a:t>existing</a:t>
            </a:r>
            <a:r>
              <a:rPr sz="1400" spc="-45" dirty="0">
                <a:latin typeface="Calibri"/>
                <a:cs typeface="Calibri"/>
              </a:rPr>
              <a:t> </a:t>
            </a:r>
            <a:r>
              <a:rPr sz="1400" dirty="0">
                <a:latin typeface="Calibri"/>
                <a:cs typeface="Calibri"/>
              </a:rPr>
              <a:t>searches.</a:t>
            </a:r>
            <a:r>
              <a:rPr sz="1400" spc="-70" dirty="0">
                <a:latin typeface="Calibri"/>
                <a:cs typeface="Calibri"/>
              </a:rPr>
              <a:t> </a:t>
            </a:r>
            <a:r>
              <a:rPr sz="1400" spc="-25" dirty="0">
                <a:latin typeface="Calibri"/>
                <a:cs typeface="Calibri"/>
              </a:rPr>
              <a:t>Use </a:t>
            </a:r>
            <a:r>
              <a:rPr sz="1400" dirty="0">
                <a:latin typeface="Calibri"/>
                <a:cs typeface="Calibri"/>
              </a:rPr>
              <a:t>the </a:t>
            </a:r>
            <a:r>
              <a:rPr sz="1400" spc="-10" dirty="0">
                <a:latin typeface="Calibri"/>
                <a:cs typeface="Calibri"/>
              </a:rPr>
              <a:t>drop-</a:t>
            </a:r>
            <a:r>
              <a:rPr sz="1400" dirty="0">
                <a:latin typeface="Calibri"/>
                <a:cs typeface="Calibri"/>
              </a:rPr>
              <a:t>down</a:t>
            </a:r>
            <a:r>
              <a:rPr sz="1400" spc="-20" dirty="0">
                <a:latin typeface="Calibri"/>
                <a:cs typeface="Calibri"/>
              </a:rPr>
              <a:t> </a:t>
            </a:r>
            <a:r>
              <a:rPr sz="1400" dirty="0">
                <a:latin typeface="Calibri"/>
                <a:cs typeface="Calibri"/>
              </a:rPr>
              <a:t>to</a:t>
            </a:r>
            <a:r>
              <a:rPr sz="1400" spc="-10" dirty="0">
                <a:latin typeface="Calibri"/>
                <a:cs typeface="Calibri"/>
              </a:rPr>
              <a:t> limit </a:t>
            </a:r>
            <a:r>
              <a:rPr sz="1400" dirty="0">
                <a:latin typeface="Calibri"/>
                <a:cs typeface="Calibri"/>
              </a:rPr>
              <a:t>your</a:t>
            </a:r>
            <a:r>
              <a:rPr sz="1400" spc="-25"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a</a:t>
            </a:r>
            <a:r>
              <a:rPr sz="1400" spc="-15" dirty="0">
                <a:latin typeface="Calibri"/>
                <a:cs typeface="Calibri"/>
              </a:rPr>
              <a:t> </a:t>
            </a:r>
            <a:r>
              <a:rPr sz="1400" spc="-10" dirty="0">
                <a:latin typeface="Calibri"/>
                <a:cs typeface="Calibri"/>
              </a:rPr>
              <a:t>specific </a:t>
            </a:r>
            <a:r>
              <a:rPr sz="1400" dirty="0">
                <a:latin typeface="Calibri"/>
                <a:cs typeface="Calibri"/>
              </a:rPr>
              <a:t>folder,</a:t>
            </a:r>
            <a:r>
              <a:rPr sz="1400" spc="-30" dirty="0">
                <a:latin typeface="Calibri"/>
                <a:cs typeface="Calibri"/>
              </a:rPr>
              <a:t> </a:t>
            </a:r>
            <a:r>
              <a:rPr sz="1400" dirty="0">
                <a:latin typeface="Calibri"/>
                <a:cs typeface="Calibri"/>
              </a:rPr>
              <a:t>or</a:t>
            </a:r>
            <a:r>
              <a:rPr sz="1400" spc="-30" dirty="0">
                <a:latin typeface="Calibri"/>
                <a:cs typeface="Calibri"/>
              </a:rPr>
              <a:t> </a:t>
            </a:r>
            <a:r>
              <a:rPr sz="1400" spc="-10" dirty="0">
                <a:latin typeface="Calibri"/>
                <a:cs typeface="Calibri"/>
              </a:rPr>
              <a:t>search </a:t>
            </a:r>
            <a:r>
              <a:rPr sz="1400" dirty="0">
                <a:latin typeface="Calibri"/>
                <a:cs typeface="Calibri"/>
              </a:rPr>
              <a:t>through</a:t>
            </a:r>
            <a:r>
              <a:rPr sz="1400" spc="-35" dirty="0">
                <a:latin typeface="Calibri"/>
                <a:cs typeface="Calibri"/>
              </a:rPr>
              <a:t> </a:t>
            </a:r>
            <a:r>
              <a:rPr sz="1400" dirty="0">
                <a:latin typeface="Calibri"/>
                <a:cs typeface="Calibri"/>
              </a:rPr>
              <a:t>all</a:t>
            </a:r>
            <a:r>
              <a:rPr sz="1400" spc="-30" dirty="0">
                <a:latin typeface="Calibri"/>
                <a:cs typeface="Calibri"/>
              </a:rPr>
              <a:t> </a:t>
            </a:r>
            <a:r>
              <a:rPr sz="1400" spc="-10" dirty="0">
                <a:latin typeface="Calibri"/>
                <a:cs typeface="Calibri"/>
              </a:rPr>
              <a:t>folders.</a:t>
            </a:r>
            <a:endParaRPr sz="1400">
              <a:latin typeface="Calibri"/>
              <a:cs typeface="Calibri"/>
            </a:endParaRPr>
          </a:p>
        </p:txBody>
      </p:sp>
      <p:grpSp>
        <p:nvGrpSpPr>
          <p:cNvPr id="8" name="object 8"/>
          <p:cNvGrpSpPr/>
          <p:nvPr/>
        </p:nvGrpSpPr>
        <p:grpSpPr>
          <a:xfrm>
            <a:off x="4998339" y="2210942"/>
            <a:ext cx="4090035" cy="3565525"/>
            <a:chOff x="4998339" y="2210942"/>
            <a:chExt cx="4090035" cy="3565525"/>
          </a:xfrm>
        </p:grpSpPr>
        <p:pic>
          <p:nvPicPr>
            <p:cNvPr id="9" name="object 9"/>
            <p:cNvPicPr/>
            <p:nvPr/>
          </p:nvPicPr>
          <p:blipFill>
            <a:blip r:embed="rId3" cstate="print"/>
            <a:stretch>
              <a:fillRect/>
            </a:stretch>
          </p:blipFill>
          <p:spPr>
            <a:xfrm>
              <a:off x="5007864" y="2220467"/>
              <a:ext cx="4070603" cy="3546335"/>
            </a:xfrm>
            <a:prstGeom prst="rect">
              <a:avLst/>
            </a:prstGeom>
          </p:spPr>
        </p:pic>
        <p:sp>
          <p:nvSpPr>
            <p:cNvPr id="10" name="object 10"/>
            <p:cNvSpPr/>
            <p:nvPr/>
          </p:nvSpPr>
          <p:spPr>
            <a:xfrm>
              <a:off x="5003101" y="2215705"/>
              <a:ext cx="4080510" cy="3556000"/>
            </a:xfrm>
            <a:custGeom>
              <a:avLst/>
              <a:gdLst/>
              <a:ahLst/>
              <a:cxnLst/>
              <a:rect l="l" t="t" r="r" b="b"/>
              <a:pathLst>
                <a:path w="4080509" h="3556000">
                  <a:moveTo>
                    <a:pt x="0" y="0"/>
                  </a:moveTo>
                  <a:lnTo>
                    <a:pt x="4080128" y="0"/>
                  </a:lnTo>
                  <a:lnTo>
                    <a:pt x="4080128" y="3555873"/>
                  </a:lnTo>
                  <a:lnTo>
                    <a:pt x="0" y="3555873"/>
                  </a:lnTo>
                  <a:lnTo>
                    <a:pt x="0" y="0"/>
                  </a:lnTo>
                  <a:close/>
                </a:path>
              </a:pathLst>
            </a:custGeom>
            <a:ln w="9524">
              <a:solidFill>
                <a:srgbClr val="D9D9D9"/>
              </a:solidFill>
            </a:ln>
          </p:spPr>
          <p:txBody>
            <a:bodyPr wrap="square" lIns="0" tIns="0" rIns="0" bIns="0" rtlCol="0"/>
            <a:lstStyle/>
            <a:p>
              <a:endParaRPr/>
            </a:p>
          </p:txBody>
        </p:sp>
      </p:grpSp>
      <p:grpSp>
        <p:nvGrpSpPr>
          <p:cNvPr id="11" name="object 11"/>
          <p:cNvGrpSpPr/>
          <p:nvPr/>
        </p:nvGrpSpPr>
        <p:grpSpPr>
          <a:xfrm>
            <a:off x="3981450" y="3926583"/>
            <a:ext cx="720725" cy="76200"/>
            <a:chOff x="3981450" y="3926583"/>
            <a:chExt cx="720725" cy="76200"/>
          </a:xfrm>
        </p:grpSpPr>
        <p:sp>
          <p:nvSpPr>
            <p:cNvPr id="12" name="object 12"/>
            <p:cNvSpPr/>
            <p:nvPr/>
          </p:nvSpPr>
          <p:spPr>
            <a:xfrm>
              <a:off x="3981450" y="3964686"/>
              <a:ext cx="657225" cy="0"/>
            </a:xfrm>
            <a:custGeom>
              <a:avLst/>
              <a:gdLst/>
              <a:ahLst/>
              <a:cxnLst/>
              <a:rect l="l" t="t" r="r" b="b"/>
              <a:pathLst>
                <a:path w="657225">
                  <a:moveTo>
                    <a:pt x="0" y="0"/>
                  </a:moveTo>
                  <a:lnTo>
                    <a:pt x="656907" y="0"/>
                  </a:lnTo>
                </a:path>
              </a:pathLst>
            </a:custGeom>
            <a:ln w="19050">
              <a:solidFill>
                <a:srgbClr val="009CA6"/>
              </a:solidFill>
            </a:ln>
          </p:spPr>
          <p:txBody>
            <a:bodyPr wrap="square" lIns="0" tIns="0" rIns="0" bIns="0" rtlCol="0"/>
            <a:lstStyle/>
            <a:p>
              <a:endParaRPr/>
            </a:p>
          </p:txBody>
        </p:sp>
        <p:sp>
          <p:nvSpPr>
            <p:cNvPr id="13" name="object 13"/>
            <p:cNvSpPr/>
            <p:nvPr/>
          </p:nvSpPr>
          <p:spPr>
            <a:xfrm>
              <a:off x="4625656" y="3926583"/>
              <a:ext cx="76200" cy="76200"/>
            </a:xfrm>
            <a:custGeom>
              <a:avLst/>
              <a:gdLst/>
              <a:ahLst/>
              <a:cxnLst/>
              <a:rect l="l" t="t" r="r" b="b"/>
              <a:pathLst>
                <a:path w="76200" h="76200">
                  <a:moveTo>
                    <a:pt x="0" y="0"/>
                  </a:moveTo>
                  <a:lnTo>
                    <a:pt x="0" y="76200"/>
                  </a:lnTo>
                  <a:lnTo>
                    <a:pt x="76200" y="38100"/>
                  </a:lnTo>
                  <a:lnTo>
                    <a:pt x="0" y="0"/>
                  </a:lnTo>
                  <a:close/>
                </a:path>
              </a:pathLst>
            </a:custGeom>
            <a:solidFill>
              <a:srgbClr val="009CA6"/>
            </a:solidFill>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29</a:t>
            </a:fld>
            <a:endParaRPr spc="-25" dirty="0"/>
          </a:p>
        </p:txBody>
      </p:sp>
      <p:sp>
        <p:nvSpPr>
          <p:cNvPr id="16" name="object 19">
            <a:extLst>
              <a:ext uri="{FF2B5EF4-FFF2-40B4-BE49-F238E27FC236}">
                <a16:creationId xmlns:a16="http://schemas.microsoft.com/office/drawing/2014/main" id="{C0CFBA3D-6446-196E-14FD-5C48B0C18D5B}"/>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Getting</a:t>
            </a:r>
            <a:r>
              <a:rPr sz="4400" spc="-60" dirty="0">
                <a:solidFill>
                  <a:srgbClr val="FFFFFF"/>
                </a:solidFill>
              </a:rPr>
              <a:t> </a:t>
            </a:r>
            <a:r>
              <a:rPr sz="4400" dirty="0">
                <a:solidFill>
                  <a:srgbClr val="FFFFFF"/>
                </a:solidFill>
              </a:rPr>
              <a:t>Started</a:t>
            </a:r>
            <a:r>
              <a:rPr sz="4400" spc="-45" dirty="0">
                <a:solidFill>
                  <a:srgbClr val="FFFFFF"/>
                </a:solidFill>
              </a:rPr>
              <a:t> </a:t>
            </a:r>
            <a:r>
              <a:rPr sz="4400" dirty="0">
                <a:solidFill>
                  <a:srgbClr val="FFFFFF"/>
                </a:solidFill>
              </a:rPr>
              <a:t>with</a:t>
            </a:r>
            <a:r>
              <a:rPr sz="4400" spc="-40" dirty="0">
                <a:solidFill>
                  <a:srgbClr val="FFFFFF"/>
                </a:solidFill>
              </a:rPr>
              <a:t> </a:t>
            </a:r>
            <a:r>
              <a:rPr sz="4400" dirty="0">
                <a:solidFill>
                  <a:srgbClr val="FFFFFF"/>
                </a:solidFill>
              </a:rPr>
              <a:t>IEEE</a:t>
            </a:r>
            <a:r>
              <a:rPr sz="4400" spc="-45" dirty="0">
                <a:solidFill>
                  <a:srgbClr val="FFFFFF"/>
                </a:solidFill>
              </a:rPr>
              <a:t> </a:t>
            </a:r>
            <a:r>
              <a:rPr sz="4400" spc="-10" dirty="0">
                <a:solidFill>
                  <a:srgbClr val="FFFFFF"/>
                </a:solidFill>
              </a:rPr>
              <a:t>DiscoveryPoint</a:t>
            </a:r>
            <a:endParaRPr sz="4400"/>
          </a:p>
        </p:txBody>
      </p:sp>
      <p:sp>
        <p:nvSpPr>
          <p:cNvPr id="10" name="object 10"/>
          <p:cNvSpPr txBox="1"/>
          <p:nvPr/>
        </p:nvSpPr>
        <p:spPr>
          <a:xfrm>
            <a:off x="406401" y="1220844"/>
            <a:ext cx="8178800" cy="577215"/>
          </a:xfrm>
          <a:prstGeom prst="rect">
            <a:avLst/>
          </a:prstGeom>
        </p:spPr>
        <p:txBody>
          <a:bodyPr vert="horz" wrap="square" lIns="0" tIns="9525" rIns="0" bIns="0" rtlCol="0">
            <a:spAutoFit/>
          </a:bodyPr>
          <a:lstStyle/>
          <a:p>
            <a:pPr marL="12700" marR="5080">
              <a:lnSpc>
                <a:spcPct val="101099"/>
              </a:lnSpc>
              <a:spcBef>
                <a:spcPts val="75"/>
              </a:spcBef>
            </a:pPr>
            <a:r>
              <a:rPr sz="1800" dirty="0">
                <a:solidFill>
                  <a:srgbClr val="FFFFFF"/>
                </a:solidFill>
                <a:latin typeface="Calibri"/>
                <a:cs typeface="Calibri"/>
              </a:rPr>
              <a:t>The</a:t>
            </a:r>
            <a:r>
              <a:rPr sz="1800" spc="-35" dirty="0">
                <a:solidFill>
                  <a:srgbClr val="FFFFFF"/>
                </a:solidFill>
                <a:latin typeface="Calibri"/>
                <a:cs typeface="Calibri"/>
              </a:rPr>
              <a:t> </a:t>
            </a:r>
            <a:r>
              <a:rPr sz="1800" dirty="0">
                <a:solidFill>
                  <a:srgbClr val="FFFFFF"/>
                </a:solidFill>
                <a:latin typeface="Calibri"/>
                <a:cs typeface="Calibri"/>
              </a:rPr>
              <a:t>IEEE</a:t>
            </a:r>
            <a:r>
              <a:rPr sz="1800" spc="-45" dirty="0">
                <a:solidFill>
                  <a:srgbClr val="FFFFFF"/>
                </a:solidFill>
                <a:latin typeface="Calibri"/>
                <a:cs typeface="Calibri"/>
              </a:rPr>
              <a:t> </a:t>
            </a:r>
            <a:r>
              <a:rPr sz="1800" dirty="0">
                <a:solidFill>
                  <a:srgbClr val="FFFFFF"/>
                </a:solidFill>
                <a:latin typeface="Calibri"/>
                <a:cs typeface="Calibri"/>
              </a:rPr>
              <a:t>DiscoveryPoint</a:t>
            </a:r>
            <a:r>
              <a:rPr sz="1800" spc="-20" dirty="0">
                <a:solidFill>
                  <a:srgbClr val="FFFFFF"/>
                </a:solidFill>
                <a:latin typeface="Calibri"/>
                <a:cs typeface="Calibri"/>
              </a:rPr>
              <a:t> </a:t>
            </a:r>
            <a:r>
              <a:rPr sz="1800" dirty="0">
                <a:solidFill>
                  <a:srgbClr val="FFFFFF"/>
                </a:solidFill>
                <a:latin typeface="Calibri"/>
                <a:cs typeface="Calibri"/>
              </a:rPr>
              <a:t>platform</a:t>
            </a:r>
            <a:r>
              <a:rPr sz="1800" spc="-25" dirty="0">
                <a:solidFill>
                  <a:srgbClr val="FFFFFF"/>
                </a:solidFill>
                <a:latin typeface="Calibri"/>
                <a:cs typeface="Calibri"/>
              </a:rPr>
              <a:t> </a:t>
            </a:r>
            <a:r>
              <a:rPr sz="1800" dirty="0">
                <a:solidFill>
                  <a:srgbClr val="FFFFFF"/>
                </a:solidFill>
                <a:latin typeface="Calibri"/>
                <a:cs typeface="Calibri"/>
              </a:rPr>
              <a:t>has</a:t>
            </a:r>
            <a:r>
              <a:rPr sz="1800" spc="-45" dirty="0">
                <a:solidFill>
                  <a:srgbClr val="FFFFFF"/>
                </a:solidFill>
                <a:latin typeface="Calibri"/>
                <a:cs typeface="Calibri"/>
              </a:rPr>
              <a:t> </a:t>
            </a:r>
            <a:r>
              <a:rPr sz="1800" dirty="0">
                <a:solidFill>
                  <a:srgbClr val="FFFFFF"/>
                </a:solidFill>
                <a:latin typeface="Calibri"/>
                <a:cs typeface="Calibri"/>
              </a:rPr>
              <a:t>been</a:t>
            </a:r>
            <a:r>
              <a:rPr sz="1800" spc="-25" dirty="0">
                <a:solidFill>
                  <a:srgbClr val="FFFFFF"/>
                </a:solidFill>
                <a:latin typeface="Calibri"/>
                <a:cs typeface="Calibri"/>
              </a:rPr>
              <a:t> </a:t>
            </a:r>
            <a:r>
              <a:rPr sz="1800" dirty="0">
                <a:solidFill>
                  <a:srgbClr val="FFFFFF"/>
                </a:solidFill>
                <a:latin typeface="Calibri"/>
                <a:cs typeface="Calibri"/>
              </a:rPr>
              <a:t>designed</a:t>
            </a:r>
            <a:r>
              <a:rPr sz="1800" spc="-35" dirty="0">
                <a:solidFill>
                  <a:srgbClr val="FFFFFF"/>
                </a:solidFill>
                <a:latin typeface="Calibri"/>
                <a:cs typeface="Calibri"/>
              </a:rPr>
              <a:t> </a:t>
            </a:r>
            <a:r>
              <a:rPr sz="1800" dirty="0">
                <a:solidFill>
                  <a:srgbClr val="FFFFFF"/>
                </a:solidFill>
                <a:latin typeface="Calibri"/>
                <a:cs typeface="Calibri"/>
              </a:rPr>
              <a:t>with</a:t>
            </a:r>
            <a:r>
              <a:rPr sz="1800" spc="-20"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needs</a:t>
            </a:r>
            <a:r>
              <a:rPr sz="1800" spc="-35" dirty="0">
                <a:solidFill>
                  <a:srgbClr val="FFFFFF"/>
                </a:solidFill>
                <a:latin typeface="Calibri"/>
                <a:cs typeface="Calibri"/>
              </a:rPr>
              <a:t> </a:t>
            </a:r>
            <a:r>
              <a:rPr sz="1800" dirty="0">
                <a:solidFill>
                  <a:srgbClr val="FFFFFF"/>
                </a:solidFill>
                <a:latin typeface="Calibri"/>
                <a:cs typeface="Calibri"/>
              </a:rPr>
              <a:t>of</a:t>
            </a:r>
            <a:r>
              <a:rPr sz="1800" spc="-25" dirty="0">
                <a:solidFill>
                  <a:srgbClr val="FFFFFF"/>
                </a:solidFill>
                <a:latin typeface="Calibri"/>
                <a:cs typeface="Calibri"/>
              </a:rPr>
              <a:t> </a:t>
            </a:r>
            <a:r>
              <a:rPr sz="1800" spc="-10" dirty="0">
                <a:solidFill>
                  <a:srgbClr val="FFFFFF"/>
                </a:solidFill>
                <a:latin typeface="Calibri"/>
                <a:cs typeface="Calibri"/>
              </a:rPr>
              <a:t>communications </a:t>
            </a:r>
            <a:r>
              <a:rPr sz="1800" dirty="0">
                <a:solidFill>
                  <a:srgbClr val="FFFFFF"/>
                </a:solidFill>
                <a:latin typeface="Calibri"/>
                <a:cs typeface="Calibri"/>
              </a:rPr>
              <a:t>engineers</a:t>
            </a:r>
            <a:r>
              <a:rPr sz="1800" spc="-30" dirty="0">
                <a:solidFill>
                  <a:srgbClr val="FFFFFF"/>
                </a:solidFill>
                <a:latin typeface="Calibri"/>
                <a:cs typeface="Calibri"/>
              </a:rPr>
              <a:t> </a:t>
            </a:r>
            <a:r>
              <a:rPr sz="1800" dirty="0">
                <a:solidFill>
                  <a:srgbClr val="FFFFFF"/>
                </a:solidFill>
                <a:latin typeface="Calibri"/>
                <a:cs typeface="Calibri"/>
              </a:rPr>
              <a:t>in</a:t>
            </a:r>
            <a:r>
              <a:rPr sz="1800" spc="-15" dirty="0">
                <a:solidFill>
                  <a:srgbClr val="FFFFFF"/>
                </a:solidFill>
                <a:latin typeface="Calibri"/>
                <a:cs typeface="Calibri"/>
              </a:rPr>
              <a:t> </a:t>
            </a:r>
            <a:r>
              <a:rPr sz="1800" spc="-10" dirty="0">
                <a:solidFill>
                  <a:srgbClr val="FFFFFF"/>
                </a:solidFill>
                <a:latin typeface="Calibri"/>
                <a:cs typeface="Calibri"/>
              </a:rPr>
              <a:t>mind—</a:t>
            </a:r>
            <a:r>
              <a:rPr sz="1800" dirty="0">
                <a:solidFill>
                  <a:srgbClr val="FFFFFF"/>
                </a:solidFill>
                <a:latin typeface="Calibri"/>
                <a:cs typeface="Calibri"/>
              </a:rPr>
              <a:t>but</a:t>
            </a:r>
            <a:r>
              <a:rPr sz="1800" spc="-20" dirty="0">
                <a:solidFill>
                  <a:srgbClr val="FFFFFF"/>
                </a:solidFill>
                <a:latin typeface="Calibri"/>
                <a:cs typeface="Calibri"/>
              </a:rPr>
              <a:t> </a:t>
            </a:r>
            <a:r>
              <a:rPr sz="1800" dirty="0">
                <a:solidFill>
                  <a:srgbClr val="FFFFFF"/>
                </a:solidFill>
                <a:latin typeface="Calibri"/>
                <a:cs typeface="Calibri"/>
              </a:rPr>
              <a:t>every</a:t>
            </a:r>
            <a:r>
              <a:rPr sz="1800" spc="-30" dirty="0">
                <a:solidFill>
                  <a:srgbClr val="FFFFFF"/>
                </a:solidFill>
                <a:latin typeface="Calibri"/>
                <a:cs typeface="Calibri"/>
              </a:rPr>
              <a:t> </a:t>
            </a:r>
            <a:r>
              <a:rPr sz="1800" dirty="0">
                <a:solidFill>
                  <a:srgbClr val="FFFFFF"/>
                </a:solidFill>
                <a:latin typeface="Calibri"/>
                <a:cs typeface="Calibri"/>
              </a:rPr>
              <a:t>platform</a:t>
            </a:r>
            <a:r>
              <a:rPr sz="1800" spc="-30" dirty="0">
                <a:solidFill>
                  <a:srgbClr val="FFFFFF"/>
                </a:solidFill>
                <a:latin typeface="Calibri"/>
                <a:cs typeface="Calibri"/>
              </a:rPr>
              <a:t> </a:t>
            </a:r>
            <a:r>
              <a:rPr sz="1800" dirty="0">
                <a:solidFill>
                  <a:srgbClr val="FFFFFF"/>
                </a:solidFill>
                <a:latin typeface="Calibri"/>
                <a:cs typeface="Calibri"/>
              </a:rPr>
              <a:t>needs</a:t>
            </a:r>
            <a:r>
              <a:rPr sz="1800" spc="-25" dirty="0">
                <a:solidFill>
                  <a:srgbClr val="FFFFFF"/>
                </a:solidFill>
                <a:latin typeface="Calibri"/>
                <a:cs typeface="Calibri"/>
              </a:rPr>
              <a:t> </a:t>
            </a:r>
            <a:r>
              <a:rPr sz="1800" dirty="0">
                <a:solidFill>
                  <a:srgbClr val="FFFFFF"/>
                </a:solidFill>
                <a:latin typeface="Calibri"/>
                <a:cs typeface="Calibri"/>
              </a:rPr>
              <a:t>an</a:t>
            </a:r>
            <a:r>
              <a:rPr sz="1800" spc="-15" dirty="0">
                <a:solidFill>
                  <a:srgbClr val="FFFFFF"/>
                </a:solidFill>
                <a:latin typeface="Calibri"/>
                <a:cs typeface="Calibri"/>
              </a:rPr>
              <a:t> </a:t>
            </a:r>
            <a:r>
              <a:rPr sz="1800" spc="-10" dirty="0">
                <a:solidFill>
                  <a:srgbClr val="FFFFFF"/>
                </a:solidFill>
                <a:latin typeface="Calibri"/>
                <a:cs typeface="Calibri"/>
              </a:rPr>
              <a:t>introduction.</a:t>
            </a:r>
            <a:endParaRPr sz="1800">
              <a:latin typeface="Calibri"/>
              <a:cs typeface="Calibri"/>
            </a:endParaRPr>
          </a:p>
        </p:txBody>
      </p:sp>
      <p:sp>
        <p:nvSpPr>
          <p:cNvPr id="11" name="object 11"/>
          <p:cNvSpPr txBox="1"/>
          <p:nvPr/>
        </p:nvSpPr>
        <p:spPr>
          <a:xfrm>
            <a:off x="406400" y="2836283"/>
            <a:ext cx="4968240" cy="192532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Key</a:t>
            </a:r>
            <a:r>
              <a:rPr sz="2000" b="1" spc="-30" dirty="0">
                <a:solidFill>
                  <a:srgbClr val="FFFFFF"/>
                </a:solidFill>
                <a:latin typeface="Calibri"/>
                <a:cs typeface="Calibri"/>
              </a:rPr>
              <a:t> </a:t>
            </a:r>
            <a:r>
              <a:rPr sz="2000" b="1" spc="-10" dirty="0">
                <a:solidFill>
                  <a:srgbClr val="FFFFFF"/>
                </a:solidFill>
                <a:latin typeface="Calibri"/>
                <a:cs typeface="Calibri"/>
              </a:rPr>
              <a:t>Questions</a:t>
            </a:r>
            <a:endParaRPr sz="2000">
              <a:latin typeface="Calibri"/>
              <a:cs typeface="Calibri"/>
            </a:endParaRPr>
          </a:p>
          <a:p>
            <a:pPr marL="183515" indent="-170815">
              <a:lnSpc>
                <a:spcPct val="100000"/>
              </a:lnSpc>
              <a:spcBef>
                <a:spcPts val="1710"/>
              </a:spcBef>
              <a:buSzPct val="111111"/>
              <a:buFont typeface="Arial"/>
              <a:buChar char="•"/>
              <a:tabLst>
                <a:tab pos="183515" algn="l"/>
              </a:tabLst>
            </a:pPr>
            <a:r>
              <a:rPr sz="1800" dirty="0">
                <a:solidFill>
                  <a:srgbClr val="FFFFFF"/>
                </a:solidFill>
                <a:latin typeface="Calibri"/>
                <a:cs typeface="Calibri"/>
              </a:rPr>
              <a:t>What</a:t>
            </a:r>
            <a:r>
              <a:rPr sz="1800" spc="-35" dirty="0">
                <a:solidFill>
                  <a:srgbClr val="FFFFFF"/>
                </a:solidFill>
                <a:latin typeface="Calibri"/>
                <a:cs typeface="Calibri"/>
              </a:rPr>
              <a:t> </a:t>
            </a:r>
            <a:r>
              <a:rPr sz="1800" dirty="0">
                <a:solidFill>
                  <a:srgbClr val="FFFFFF"/>
                </a:solidFill>
                <a:latin typeface="Calibri"/>
                <a:cs typeface="Calibri"/>
              </a:rPr>
              <a:t>is</a:t>
            </a:r>
            <a:r>
              <a:rPr sz="1800" spc="-30" dirty="0">
                <a:solidFill>
                  <a:srgbClr val="FFFFFF"/>
                </a:solidFill>
                <a:latin typeface="Calibri"/>
                <a:cs typeface="Calibri"/>
              </a:rPr>
              <a:t> </a:t>
            </a:r>
            <a:r>
              <a:rPr sz="1800" dirty="0">
                <a:solidFill>
                  <a:srgbClr val="FFFFFF"/>
                </a:solidFill>
                <a:latin typeface="Calibri"/>
                <a:cs typeface="Calibri"/>
              </a:rPr>
              <a:t>IEEE</a:t>
            </a:r>
            <a:r>
              <a:rPr sz="1800" spc="-50" dirty="0">
                <a:solidFill>
                  <a:srgbClr val="FFFFFF"/>
                </a:solidFill>
                <a:latin typeface="Calibri"/>
                <a:cs typeface="Calibri"/>
              </a:rPr>
              <a:t> </a:t>
            </a:r>
            <a:r>
              <a:rPr sz="1800" dirty="0">
                <a:solidFill>
                  <a:srgbClr val="FFFFFF"/>
                </a:solidFill>
                <a:latin typeface="Calibri"/>
                <a:cs typeface="Calibri"/>
              </a:rPr>
              <a:t>DiscoveryPoint</a:t>
            </a:r>
            <a:r>
              <a:rPr sz="1800" spc="-15" dirty="0">
                <a:solidFill>
                  <a:srgbClr val="FFFFFF"/>
                </a:solidFill>
                <a:latin typeface="Calibri"/>
                <a:cs typeface="Calibri"/>
              </a:rPr>
              <a:t> </a:t>
            </a:r>
            <a:r>
              <a:rPr sz="1800" dirty="0">
                <a:solidFill>
                  <a:srgbClr val="FFFFFF"/>
                </a:solidFill>
                <a:latin typeface="Calibri"/>
                <a:cs typeface="Calibri"/>
              </a:rPr>
              <a:t>for</a:t>
            </a:r>
            <a:r>
              <a:rPr sz="1800" spc="-30" dirty="0">
                <a:solidFill>
                  <a:srgbClr val="FFFFFF"/>
                </a:solidFill>
                <a:latin typeface="Calibri"/>
                <a:cs typeface="Calibri"/>
              </a:rPr>
              <a:t> </a:t>
            </a:r>
            <a:r>
              <a:rPr sz="1800" spc="-10" dirty="0">
                <a:solidFill>
                  <a:srgbClr val="FFFFFF"/>
                </a:solidFill>
                <a:latin typeface="Calibri"/>
                <a:cs typeface="Calibri"/>
              </a:rPr>
              <a:t>Communications?</a:t>
            </a:r>
            <a:endParaRPr sz="1800">
              <a:latin typeface="Calibri"/>
              <a:cs typeface="Calibri"/>
            </a:endParaRPr>
          </a:p>
          <a:p>
            <a:pPr marL="183515" indent="-170815">
              <a:lnSpc>
                <a:spcPct val="100000"/>
              </a:lnSpc>
              <a:buSzPct val="111111"/>
              <a:buFont typeface="Arial"/>
              <a:buChar char="•"/>
              <a:tabLst>
                <a:tab pos="183515" algn="l"/>
              </a:tabLst>
            </a:pPr>
            <a:r>
              <a:rPr sz="1800" dirty="0">
                <a:solidFill>
                  <a:srgbClr val="FFFFFF"/>
                </a:solidFill>
                <a:latin typeface="Calibri"/>
                <a:cs typeface="Calibri"/>
              </a:rPr>
              <a:t>What</a:t>
            </a:r>
            <a:r>
              <a:rPr sz="1800" spc="-30" dirty="0">
                <a:solidFill>
                  <a:srgbClr val="FFFFFF"/>
                </a:solidFill>
                <a:latin typeface="Calibri"/>
                <a:cs typeface="Calibri"/>
              </a:rPr>
              <a:t> </a:t>
            </a:r>
            <a:r>
              <a:rPr sz="1800" dirty="0">
                <a:solidFill>
                  <a:srgbClr val="FFFFFF"/>
                </a:solidFill>
                <a:latin typeface="Calibri"/>
                <a:cs typeface="Calibri"/>
              </a:rPr>
              <a:t>content</a:t>
            </a:r>
            <a:r>
              <a:rPr sz="1800" spc="-25" dirty="0">
                <a:solidFill>
                  <a:srgbClr val="FFFFFF"/>
                </a:solidFill>
                <a:latin typeface="Calibri"/>
                <a:cs typeface="Calibri"/>
              </a:rPr>
              <a:t> </a:t>
            </a:r>
            <a:r>
              <a:rPr sz="1800" dirty="0">
                <a:solidFill>
                  <a:srgbClr val="FFFFFF"/>
                </a:solidFill>
                <a:latin typeface="Calibri"/>
                <a:cs typeface="Calibri"/>
              </a:rPr>
              <a:t>can</a:t>
            </a:r>
            <a:r>
              <a:rPr sz="1800" spc="-20" dirty="0">
                <a:solidFill>
                  <a:srgbClr val="FFFFFF"/>
                </a:solidFill>
                <a:latin typeface="Calibri"/>
                <a:cs typeface="Calibri"/>
              </a:rPr>
              <a:t> </a:t>
            </a:r>
            <a:r>
              <a:rPr sz="1800" dirty="0">
                <a:solidFill>
                  <a:srgbClr val="FFFFFF"/>
                </a:solidFill>
                <a:latin typeface="Calibri"/>
                <a:cs typeface="Calibri"/>
              </a:rPr>
              <a:t>be</a:t>
            </a:r>
            <a:r>
              <a:rPr sz="1800" spc="-15" dirty="0">
                <a:solidFill>
                  <a:srgbClr val="FFFFFF"/>
                </a:solidFill>
                <a:latin typeface="Calibri"/>
                <a:cs typeface="Calibri"/>
              </a:rPr>
              <a:t> </a:t>
            </a:r>
            <a:r>
              <a:rPr sz="1800" dirty="0">
                <a:solidFill>
                  <a:srgbClr val="FFFFFF"/>
                </a:solidFill>
                <a:latin typeface="Calibri"/>
                <a:cs typeface="Calibri"/>
              </a:rPr>
              <a:t>found</a:t>
            </a:r>
            <a:r>
              <a:rPr sz="1800" spc="-20" dirty="0">
                <a:solidFill>
                  <a:srgbClr val="FFFFFF"/>
                </a:solidFill>
                <a:latin typeface="Calibri"/>
                <a:cs typeface="Calibri"/>
              </a:rPr>
              <a:t> </a:t>
            </a:r>
            <a:r>
              <a:rPr sz="1800" dirty="0">
                <a:solidFill>
                  <a:srgbClr val="FFFFFF"/>
                </a:solidFill>
                <a:latin typeface="Calibri"/>
                <a:cs typeface="Calibri"/>
              </a:rPr>
              <a:t>in</a:t>
            </a:r>
            <a:r>
              <a:rPr sz="1800" spc="-30" dirty="0">
                <a:solidFill>
                  <a:srgbClr val="FFFFFF"/>
                </a:solidFill>
                <a:latin typeface="Calibri"/>
                <a:cs typeface="Calibri"/>
              </a:rPr>
              <a:t> </a:t>
            </a:r>
            <a:r>
              <a:rPr sz="1800" dirty="0">
                <a:solidFill>
                  <a:srgbClr val="FFFFFF"/>
                </a:solidFill>
                <a:latin typeface="Calibri"/>
                <a:cs typeface="Calibri"/>
              </a:rPr>
              <a:t>IEEE</a:t>
            </a:r>
            <a:r>
              <a:rPr sz="1800" spc="-35" dirty="0">
                <a:solidFill>
                  <a:srgbClr val="FFFFFF"/>
                </a:solidFill>
                <a:latin typeface="Calibri"/>
                <a:cs typeface="Calibri"/>
              </a:rPr>
              <a:t> </a:t>
            </a:r>
            <a:r>
              <a:rPr sz="1800" spc="-10" dirty="0">
                <a:solidFill>
                  <a:srgbClr val="FFFFFF"/>
                </a:solidFill>
                <a:latin typeface="Calibri"/>
                <a:cs typeface="Calibri"/>
              </a:rPr>
              <a:t>DiscoveryPoint?</a:t>
            </a:r>
            <a:endParaRPr sz="1800">
              <a:latin typeface="Calibri"/>
              <a:cs typeface="Calibri"/>
            </a:endParaRPr>
          </a:p>
          <a:p>
            <a:pPr marL="183515" indent="-170815">
              <a:lnSpc>
                <a:spcPct val="100000"/>
              </a:lnSpc>
              <a:buSzPct val="111111"/>
              <a:buFont typeface="Arial"/>
              <a:buChar char="•"/>
              <a:tabLst>
                <a:tab pos="183515" algn="l"/>
              </a:tabLst>
            </a:pPr>
            <a:r>
              <a:rPr sz="1800" dirty="0">
                <a:solidFill>
                  <a:srgbClr val="FFFFFF"/>
                </a:solidFill>
                <a:latin typeface="Calibri"/>
                <a:cs typeface="Calibri"/>
              </a:rPr>
              <a:t>How</a:t>
            </a:r>
            <a:r>
              <a:rPr sz="1800" spc="-10" dirty="0">
                <a:solidFill>
                  <a:srgbClr val="FFFFFF"/>
                </a:solidFill>
                <a:latin typeface="Calibri"/>
                <a:cs typeface="Calibri"/>
              </a:rPr>
              <a:t> </a:t>
            </a:r>
            <a:r>
              <a:rPr sz="1800" dirty="0">
                <a:solidFill>
                  <a:srgbClr val="FFFFFF"/>
                </a:solidFill>
                <a:latin typeface="Calibri"/>
                <a:cs typeface="Calibri"/>
              </a:rPr>
              <a:t>do</a:t>
            </a:r>
            <a:r>
              <a:rPr sz="1800" spc="-25" dirty="0">
                <a:solidFill>
                  <a:srgbClr val="FFFFFF"/>
                </a:solidFill>
                <a:latin typeface="Calibri"/>
                <a:cs typeface="Calibri"/>
              </a:rPr>
              <a:t> </a:t>
            </a:r>
            <a:r>
              <a:rPr sz="1800" dirty="0">
                <a:solidFill>
                  <a:srgbClr val="FFFFFF"/>
                </a:solidFill>
                <a:latin typeface="Calibri"/>
                <a:cs typeface="Calibri"/>
              </a:rPr>
              <a:t>I</a:t>
            </a:r>
            <a:r>
              <a:rPr sz="1800" spc="-25" dirty="0">
                <a:solidFill>
                  <a:srgbClr val="FFFFFF"/>
                </a:solidFill>
                <a:latin typeface="Calibri"/>
                <a:cs typeface="Calibri"/>
              </a:rPr>
              <a:t> </a:t>
            </a:r>
            <a:r>
              <a:rPr sz="1800" dirty="0">
                <a:solidFill>
                  <a:srgbClr val="FFFFFF"/>
                </a:solidFill>
                <a:latin typeface="Calibri"/>
                <a:cs typeface="Calibri"/>
              </a:rPr>
              <a:t>create</a:t>
            </a:r>
            <a:r>
              <a:rPr sz="1800" spc="-15" dirty="0">
                <a:solidFill>
                  <a:srgbClr val="FFFFFF"/>
                </a:solidFill>
                <a:latin typeface="Calibri"/>
                <a:cs typeface="Calibri"/>
              </a:rPr>
              <a:t> </a:t>
            </a:r>
            <a:r>
              <a:rPr sz="1800" dirty="0">
                <a:solidFill>
                  <a:srgbClr val="FFFFFF"/>
                </a:solidFill>
                <a:latin typeface="Calibri"/>
                <a:cs typeface="Calibri"/>
              </a:rPr>
              <a:t>an</a:t>
            </a:r>
            <a:r>
              <a:rPr sz="1800" spc="-25" dirty="0">
                <a:solidFill>
                  <a:srgbClr val="FFFFFF"/>
                </a:solidFill>
                <a:latin typeface="Calibri"/>
                <a:cs typeface="Calibri"/>
              </a:rPr>
              <a:t> </a:t>
            </a:r>
            <a:r>
              <a:rPr sz="1800" spc="-10" dirty="0">
                <a:solidFill>
                  <a:srgbClr val="FFFFFF"/>
                </a:solidFill>
                <a:latin typeface="Calibri"/>
                <a:cs typeface="Calibri"/>
              </a:rPr>
              <a:t>account?</a:t>
            </a:r>
            <a:endParaRPr sz="1800">
              <a:latin typeface="Calibri"/>
              <a:cs typeface="Calibri"/>
            </a:endParaRPr>
          </a:p>
          <a:p>
            <a:pPr marL="183515" indent="-170815">
              <a:lnSpc>
                <a:spcPct val="100000"/>
              </a:lnSpc>
              <a:buSzPct val="111111"/>
              <a:buFont typeface="Arial"/>
              <a:buChar char="•"/>
              <a:tabLst>
                <a:tab pos="183515" algn="l"/>
              </a:tabLst>
            </a:pPr>
            <a:r>
              <a:rPr sz="1800" dirty="0">
                <a:solidFill>
                  <a:srgbClr val="FFFFFF"/>
                </a:solidFill>
                <a:latin typeface="Calibri"/>
                <a:cs typeface="Calibri"/>
              </a:rPr>
              <a:t>How</a:t>
            </a:r>
            <a:r>
              <a:rPr sz="1800" spc="-5" dirty="0">
                <a:solidFill>
                  <a:srgbClr val="FFFFFF"/>
                </a:solidFill>
                <a:latin typeface="Calibri"/>
                <a:cs typeface="Calibri"/>
              </a:rPr>
              <a:t> </a:t>
            </a:r>
            <a:r>
              <a:rPr sz="1800" dirty="0">
                <a:solidFill>
                  <a:srgbClr val="FFFFFF"/>
                </a:solidFill>
                <a:latin typeface="Calibri"/>
                <a:cs typeface="Calibri"/>
              </a:rPr>
              <a:t>do</a:t>
            </a:r>
            <a:r>
              <a:rPr sz="1800" spc="-20" dirty="0">
                <a:solidFill>
                  <a:srgbClr val="FFFFFF"/>
                </a:solidFill>
                <a:latin typeface="Calibri"/>
                <a:cs typeface="Calibri"/>
              </a:rPr>
              <a:t> </a:t>
            </a:r>
            <a:r>
              <a:rPr sz="1800" dirty="0">
                <a:solidFill>
                  <a:srgbClr val="FFFFFF"/>
                </a:solidFill>
                <a:latin typeface="Calibri"/>
                <a:cs typeface="Calibri"/>
              </a:rPr>
              <a:t>I</a:t>
            </a:r>
            <a:r>
              <a:rPr sz="1800" spc="-15" dirty="0">
                <a:solidFill>
                  <a:srgbClr val="FFFFFF"/>
                </a:solidFill>
                <a:latin typeface="Calibri"/>
                <a:cs typeface="Calibri"/>
              </a:rPr>
              <a:t> </a:t>
            </a:r>
            <a:r>
              <a:rPr sz="1800" dirty="0">
                <a:solidFill>
                  <a:srgbClr val="FFFFFF"/>
                </a:solidFill>
                <a:latin typeface="Calibri"/>
                <a:cs typeface="Calibri"/>
              </a:rPr>
              <a:t>log</a:t>
            </a:r>
            <a:r>
              <a:rPr sz="1800" spc="-10" dirty="0">
                <a:solidFill>
                  <a:srgbClr val="FFFFFF"/>
                </a:solidFill>
                <a:latin typeface="Calibri"/>
                <a:cs typeface="Calibri"/>
              </a:rPr>
              <a:t> </a:t>
            </a:r>
            <a:r>
              <a:rPr sz="1800" dirty="0">
                <a:solidFill>
                  <a:srgbClr val="FFFFFF"/>
                </a:solidFill>
                <a:latin typeface="Calibri"/>
                <a:cs typeface="Calibri"/>
              </a:rPr>
              <a:t>in</a:t>
            </a:r>
            <a:r>
              <a:rPr sz="1800" spc="-5" dirty="0">
                <a:solidFill>
                  <a:srgbClr val="FFFFFF"/>
                </a:solidFill>
                <a:latin typeface="Calibri"/>
                <a:cs typeface="Calibri"/>
              </a:rPr>
              <a:t> </a:t>
            </a:r>
            <a:r>
              <a:rPr sz="1800" dirty="0">
                <a:solidFill>
                  <a:srgbClr val="FFFFFF"/>
                </a:solidFill>
                <a:latin typeface="Calibri"/>
                <a:cs typeface="Calibri"/>
              </a:rPr>
              <a:t>to</a:t>
            </a:r>
            <a:r>
              <a:rPr sz="1800" spc="-20" dirty="0">
                <a:solidFill>
                  <a:srgbClr val="FFFFFF"/>
                </a:solidFill>
                <a:latin typeface="Calibri"/>
                <a:cs typeface="Calibri"/>
              </a:rPr>
              <a:t> </a:t>
            </a:r>
            <a:r>
              <a:rPr sz="1800" dirty="0">
                <a:solidFill>
                  <a:srgbClr val="FFFFFF"/>
                </a:solidFill>
                <a:latin typeface="Calibri"/>
                <a:cs typeface="Calibri"/>
              </a:rPr>
              <a:t>IEEE</a:t>
            </a:r>
            <a:r>
              <a:rPr sz="1800" spc="-20" dirty="0">
                <a:solidFill>
                  <a:srgbClr val="FFFFFF"/>
                </a:solidFill>
                <a:latin typeface="Calibri"/>
                <a:cs typeface="Calibri"/>
              </a:rPr>
              <a:t> </a:t>
            </a:r>
            <a:r>
              <a:rPr sz="1800" spc="-10" dirty="0">
                <a:solidFill>
                  <a:srgbClr val="FFFFFF"/>
                </a:solidFill>
                <a:latin typeface="Calibri"/>
                <a:cs typeface="Calibri"/>
              </a:rPr>
              <a:t>DiscoveryPoint?</a:t>
            </a:r>
            <a:endParaRPr sz="1800">
              <a:latin typeface="Calibri"/>
              <a:cs typeface="Calibri"/>
            </a:endParaRPr>
          </a:p>
          <a:p>
            <a:pPr marL="183515" indent="-170815">
              <a:lnSpc>
                <a:spcPct val="100000"/>
              </a:lnSpc>
              <a:buSzPct val="111111"/>
              <a:buFont typeface="Arial"/>
              <a:buChar char="•"/>
              <a:tabLst>
                <a:tab pos="183515" algn="l"/>
              </a:tabLst>
            </a:pPr>
            <a:r>
              <a:rPr sz="1800" dirty="0">
                <a:solidFill>
                  <a:srgbClr val="FFFFFF"/>
                </a:solidFill>
                <a:latin typeface="Calibri"/>
                <a:cs typeface="Calibri"/>
              </a:rPr>
              <a:t>What</a:t>
            </a:r>
            <a:r>
              <a:rPr sz="1800" spc="-30" dirty="0">
                <a:solidFill>
                  <a:srgbClr val="FFFFFF"/>
                </a:solidFill>
                <a:latin typeface="Calibri"/>
                <a:cs typeface="Calibri"/>
              </a:rPr>
              <a:t> </a:t>
            </a:r>
            <a:r>
              <a:rPr sz="1800" dirty="0">
                <a:solidFill>
                  <a:srgbClr val="FFFFFF"/>
                </a:solidFill>
                <a:latin typeface="Calibri"/>
                <a:cs typeface="Calibri"/>
              </a:rPr>
              <a:t>do</a:t>
            </a:r>
            <a:r>
              <a:rPr sz="1800" spc="-35" dirty="0">
                <a:solidFill>
                  <a:srgbClr val="FFFFFF"/>
                </a:solidFill>
                <a:latin typeface="Calibri"/>
                <a:cs typeface="Calibri"/>
              </a:rPr>
              <a:t> </a:t>
            </a:r>
            <a:r>
              <a:rPr sz="1800" dirty="0">
                <a:solidFill>
                  <a:srgbClr val="FFFFFF"/>
                </a:solidFill>
                <a:latin typeface="Calibri"/>
                <a:cs typeface="Calibri"/>
              </a:rPr>
              <a:t>the</a:t>
            </a:r>
            <a:r>
              <a:rPr sz="1800" spc="-20" dirty="0">
                <a:solidFill>
                  <a:srgbClr val="FFFFFF"/>
                </a:solidFill>
                <a:latin typeface="Calibri"/>
                <a:cs typeface="Calibri"/>
              </a:rPr>
              <a:t> </a:t>
            </a:r>
            <a:r>
              <a:rPr sz="1800" dirty="0">
                <a:solidFill>
                  <a:srgbClr val="FFFFFF"/>
                </a:solidFill>
                <a:latin typeface="Calibri"/>
                <a:cs typeface="Calibri"/>
              </a:rPr>
              <a:t>different</a:t>
            </a:r>
            <a:r>
              <a:rPr sz="1800" spc="-30" dirty="0">
                <a:solidFill>
                  <a:srgbClr val="FFFFFF"/>
                </a:solidFill>
                <a:latin typeface="Calibri"/>
                <a:cs typeface="Calibri"/>
              </a:rPr>
              <a:t> </a:t>
            </a:r>
            <a:r>
              <a:rPr sz="1800" dirty="0">
                <a:solidFill>
                  <a:srgbClr val="FFFFFF"/>
                </a:solidFill>
                <a:latin typeface="Calibri"/>
                <a:cs typeface="Calibri"/>
              </a:rPr>
              <a:t>icons</a:t>
            </a:r>
            <a:r>
              <a:rPr sz="1800" spc="-20" dirty="0">
                <a:solidFill>
                  <a:srgbClr val="FFFFFF"/>
                </a:solidFill>
                <a:latin typeface="Calibri"/>
                <a:cs typeface="Calibri"/>
              </a:rPr>
              <a:t> mean?</a:t>
            </a:r>
            <a:endParaRPr sz="18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a:t>
            </a:fld>
            <a:endParaRPr spc="-25"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30" dirty="0"/>
              <a:t> </a:t>
            </a:r>
            <a:r>
              <a:rPr dirty="0"/>
              <a:t>do</a:t>
            </a:r>
            <a:r>
              <a:rPr spc="-20" dirty="0"/>
              <a:t> </a:t>
            </a:r>
            <a:r>
              <a:rPr dirty="0"/>
              <a:t>I</a:t>
            </a:r>
            <a:r>
              <a:rPr spc="-25" dirty="0"/>
              <a:t> </a:t>
            </a:r>
            <a:r>
              <a:rPr dirty="0"/>
              <a:t>subscribe</a:t>
            </a:r>
            <a:r>
              <a:rPr spc="-65" dirty="0"/>
              <a:t> </a:t>
            </a:r>
            <a:r>
              <a:rPr dirty="0"/>
              <a:t>to</a:t>
            </a:r>
            <a:r>
              <a:rPr spc="-20" dirty="0"/>
              <a:t> </a:t>
            </a:r>
            <a:r>
              <a:rPr dirty="0"/>
              <a:t>an</a:t>
            </a:r>
            <a:r>
              <a:rPr spc="-30" dirty="0"/>
              <a:t> </a:t>
            </a:r>
            <a:r>
              <a:rPr dirty="0"/>
              <a:t>Expert</a:t>
            </a:r>
            <a:r>
              <a:rPr spc="-25" dirty="0"/>
              <a:t> </a:t>
            </a:r>
            <a:r>
              <a:rPr dirty="0"/>
              <a:t>Search</a:t>
            </a:r>
            <a:r>
              <a:rPr spc="-40" dirty="0"/>
              <a:t> </a:t>
            </a:r>
            <a:r>
              <a:rPr spc="-10" dirty="0"/>
              <a:t>Alert?</a:t>
            </a:r>
          </a:p>
        </p:txBody>
      </p:sp>
      <p:sp>
        <p:nvSpPr>
          <p:cNvPr id="3" name="object 3"/>
          <p:cNvSpPr txBox="1"/>
          <p:nvPr/>
        </p:nvSpPr>
        <p:spPr>
          <a:xfrm>
            <a:off x="409194" y="1172959"/>
            <a:ext cx="8479155" cy="431800"/>
          </a:xfrm>
          <a:prstGeom prst="rect">
            <a:avLst/>
          </a:prstGeom>
        </p:spPr>
        <p:txBody>
          <a:bodyPr vert="horz" wrap="square" lIns="0" tIns="37465" rIns="0" bIns="0" rtlCol="0">
            <a:spAutoFit/>
          </a:bodyPr>
          <a:lstStyle/>
          <a:p>
            <a:pPr marL="12700" marR="5080">
              <a:lnSpc>
                <a:spcPts val="1510"/>
              </a:lnSpc>
              <a:spcBef>
                <a:spcPts val="295"/>
              </a:spcBef>
              <a:tabLst>
                <a:tab pos="1563370" algn="l"/>
                <a:tab pos="7621270" algn="l"/>
              </a:tabLst>
            </a:pPr>
            <a:r>
              <a:rPr sz="1400" dirty="0">
                <a:latin typeface="Calibri"/>
                <a:cs typeface="Calibri"/>
              </a:rPr>
              <a:t>Click</a:t>
            </a:r>
            <a:r>
              <a:rPr sz="1400" spc="-20"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RSS</a:t>
            </a:r>
            <a:r>
              <a:rPr sz="1400" b="1" spc="-30" dirty="0">
                <a:solidFill>
                  <a:srgbClr val="00609B"/>
                </a:solidFill>
                <a:latin typeface="Calibri"/>
                <a:cs typeface="Calibri"/>
              </a:rPr>
              <a:t> </a:t>
            </a:r>
            <a:r>
              <a:rPr sz="1400" b="1" spc="-20" dirty="0">
                <a:solidFill>
                  <a:srgbClr val="00609B"/>
                </a:solidFill>
                <a:latin typeface="Calibri"/>
                <a:cs typeface="Calibri"/>
              </a:rPr>
              <a:t>icon</a:t>
            </a:r>
            <a:r>
              <a:rPr sz="1400" b="1" dirty="0">
                <a:solidFill>
                  <a:srgbClr val="00609B"/>
                </a:solidFill>
                <a:latin typeface="Calibri"/>
                <a:cs typeface="Calibri"/>
              </a:rPr>
              <a:t>	</a:t>
            </a:r>
            <a:r>
              <a:rPr sz="1400" dirty="0">
                <a:latin typeface="Calibri"/>
                <a:cs typeface="Calibri"/>
              </a:rPr>
              <a:t>to</a:t>
            </a:r>
            <a:r>
              <a:rPr sz="1400" spc="-20" dirty="0">
                <a:latin typeface="Calibri"/>
                <a:cs typeface="Calibri"/>
              </a:rPr>
              <a:t> </a:t>
            </a:r>
            <a:r>
              <a:rPr sz="1400" spc="-10" dirty="0">
                <a:latin typeface="Calibri"/>
                <a:cs typeface="Calibri"/>
              </a:rPr>
              <a:t>subscribe</a:t>
            </a:r>
            <a:r>
              <a:rPr sz="1400" spc="-15"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an</a:t>
            </a:r>
            <a:r>
              <a:rPr sz="1400" spc="-15" dirty="0">
                <a:latin typeface="Calibri"/>
                <a:cs typeface="Calibri"/>
              </a:rPr>
              <a:t> </a:t>
            </a:r>
            <a:r>
              <a:rPr sz="1400" dirty="0">
                <a:latin typeface="Calibri"/>
                <a:cs typeface="Calibri"/>
              </a:rPr>
              <a:t>RSS</a:t>
            </a:r>
            <a:r>
              <a:rPr sz="1400" spc="-45" dirty="0">
                <a:latin typeface="Calibri"/>
                <a:cs typeface="Calibri"/>
              </a:rPr>
              <a:t> </a:t>
            </a:r>
            <a:r>
              <a:rPr sz="1400" dirty="0">
                <a:latin typeface="Calibri"/>
                <a:cs typeface="Calibri"/>
              </a:rPr>
              <a:t>feed</a:t>
            </a:r>
            <a:r>
              <a:rPr sz="1400" spc="-30"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new</a:t>
            </a:r>
            <a:r>
              <a:rPr sz="1400" spc="-20" dirty="0">
                <a:latin typeface="Calibri"/>
                <a:cs typeface="Calibri"/>
              </a:rPr>
              <a:t> </a:t>
            </a:r>
            <a:r>
              <a:rPr sz="1400" dirty="0">
                <a:latin typeface="Calibri"/>
                <a:cs typeface="Calibri"/>
              </a:rPr>
              <a:t>search</a:t>
            </a:r>
            <a:r>
              <a:rPr sz="1400" spc="-15" dirty="0">
                <a:latin typeface="Calibri"/>
                <a:cs typeface="Calibri"/>
              </a:rPr>
              <a:t> </a:t>
            </a:r>
            <a:r>
              <a:rPr sz="1400" dirty="0">
                <a:latin typeface="Calibri"/>
                <a:cs typeface="Calibri"/>
              </a:rPr>
              <a:t>results;</a:t>
            </a:r>
            <a:r>
              <a:rPr sz="1400" spc="-15" dirty="0">
                <a:latin typeface="Calibri"/>
                <a:cs typeface="Calibri"/>
              </a:rPr>
              <a:t> </a:t>
            </a:r>
            <a:r>
              <a:rPr sz="1400" dirty="0">
                <a:latin typeface="Calibri"/>
                <a:cs typeface="Calibri"/>
              </a:rPr>
              <a:t>or</a:t>
            </a:r>
            <a:r>
              <a:rPr sz="1400" spc="-30" dirty="0">
                <a:latin typeface="Calibri"/>
                <a:cs typeface="Calibri"/>
              </a:rPr>
              <a:t> </a:t>
            </a:r>
            <a:r>
              <a:rPr sz="1400" dirty="0">
                <a:latin typeface="Calibri"/>
                <a:cs typeface="Calibri"/>
              </a:rPr>
              <a:t>click</a:t>
            </a:r>
            <a:r>
              <a:rPr sz="1400" spc="-25" dirty="0">
                <a:latin typeface="Calibri"/>
                <a:cs typeface="Calibri"/>
              </a:rPr>
              <a:t> </a:t>
            </a:r>
            <a:r>
              <a:rPr sz="1400" dirty="0">
                <a:latin typeface="Calibri"/>
                <a:cs typeface="Calibri"/>
              </a:rPr>
              <a:t>on</a:t>
            </a:r>
            <a:r>
              <a:rPr sz="1400" spc="-30" dirty="0">
                <a:latin typeface="Calibri"/>
                <a:cs typeface="Calibri"/>
              </a:rPr>
              <a:t> </a:t>
            </a:r>
            <a:r>
              <a:rPr sz="1400" dirty="0">
                <a:latin typeface="Calibri"/>
                <a:cs typeface="Calibri"/>
              </a:rPr>
              <a:t>the</a:t>
            </a:r>
            <a:r>
              <a:rPr sz="1400" spc="5" dirty="0">
                <a:latin typeface="Calibri"/>
                <a:cs typeface="Calibri"/>
              </a:rPr>
              <a:t> </a:t>
            </a:r>
            <a:r>
              <a:rPr sz="1400" b="1" dirty="0">
                <a:solidFill>
                  <a:srgbClr val="00609B"/>
                </a:solidFill>
                <a:latin typeface="Calibri"/>
                <a:cs typeface="Calibri"/>
              </a:rPr>
              <a:t>Subscribe</a:t>
            </a:r>
            <a:r>
              <a:rPr sz="1400" b="1" spc="-50" dirty="0">
                <a:solidFill>
                  <a:srgbClr val="00609B"/>
                </a:solidFill>
                <a:latin typeface="Calibri"/>
                <a:cs typeface="Calibri"/>
              </a:rPr>
              <a:t> </a:t>
            </a:r>
            <a:r>
              <a:rPr sz="1400" b="1" spc="-20" dirty="0">
                <a:solidFill>
                  <a:srgbClr val="00609B"/>
                </a:solidFill>
                <a:latin typeface="Calibri"/>
                <a:cs typeface="Calibri"/>
              </a:rPr>
              <a:t>icon</a:t>
            </a:r>
            <a:r>
              <a:rPr sz="1400" b="1" dirty="0">
                <a:solidFill>
                  <a:srgbClr val="00609B"/>
                </a:solidFill>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receive</a:t>
            </a:r>
            <a:r>
              <a:rPr sz="1400" spc="-30" dirty="0">
                <a:latin typeface="Calibri"/>
                <a:cs typeface="Calibri"/>
              </a:rPr>
              <a:t> </a:t>
            </a:r>
            <a:r>
              <a:rPr sz="1400" spc="-50" dirty="0">
                <a:latin typeface="Calibri"/>
                <a:cs typeface="Calibri"/>
              </a:rPr>
              <a:t>a </a:t>
            </a:r>
            <a:r>
              <a:rPr sz="1400" dirty="0">
                <a:latin typeface="Calibri"/>
                <a:cs typeface="Calibri"/>
              </a:rPr>
              <a:t>periodic</a:t>
            </a:r>
            <a:r>
              <a:rPr sz="1400" spc="-60" dirty="0">
                <a:latin typeface="Calibri"/>
                <a:cs typeface="Calibri"/>
              </a:rPr>
              <a:t> </a:t>
            </a:r>
            <a:r>
              <a:rPr sz="1400" dirty="0">
                <a:latin typeface="Calibri"/>
                <a:cs typeface="Calibri"/>
              </a:rPr>
              <a:t>email</a:t>
            </a:r>
            <a:r>
              <a:rPr sz="1400" spc="-40" dirty="0">
                <a:latin typeface="Calibri"/>
                <a:cs typeface="Calibri"/>
              </a:rPr>
              <a:t> </a:t>
            </a:r>
            <a:r>
              <a:rPr sz="1400" dirty="0">
                <a:latin typeface="Calibri"/>
                <a:cs typeface="Calibri"/>
              </a:rPr>
              <a:t>update</a:t>
            </a:r>
            <a:r>
              <a:rPr sz="1400" spc="-25" dirty="0">
                <a:latin typeface="Calibri"/>
                <a:cs typeface="Calibri"/>
              </a:rPr>
              <a:t> </a:t>
            </a:r>
            <a:r>
              <a:rPr sz="1400" dirty="0">
                <a:latin typeface="Calibri"/>
                <a:cs typeface="Calibri"/>
              </a:rPr>
              <a:t>whenever</a:t>
            </a:r>
            <a:r>
              <a:rPr sz="1400" spc="-40" dirty="0">
                <a:latin typeface="Calibri"/>
                <a:cs typeface="Calibri"/>
              </a:rPr>
              <a:t> </a:t>
            </a:r>
            <a:r>
              <a:rPr sz="1400" dirty="0">
                <a:latin typeface="Calibri"/>
                <a:cs typeface="Calibri"/>
              </a:rPr>
              <a:t>new</a:t>
            </a:r>
            <a:r>
              <a:rPr sz="1400" spc="-45" dirty="0">
                <a:latin typeface="Calibri"/>
                <a:cs typeface="Calibri"/>
              </a:rPr>
              <a:t> </a:t>
            </a:r>
            <a:r>
              <a:rPr sz="1400" dirty="0">
                <a:latin typeface="Calibri"/>
                <a:cs typeface="Calibri"/>
              </a:rPr>
              <a:t>results</a:t>
            </a:r>
            <a:r>
              <a:rPr sz="1400" spc="-40" dirty="0">
                <a:latin typeface="Calibri"/>
                <a:cs typeface="Calibri"/>
              </a:rPr>
              <a:t> </a:t>
            </a:r>
            <a:r>
              <a:rPr sz="1400" dirty="0">
                <a:latin typeface="Calibri"/>
                <a:cs typeface="Calibri"/>
              </a:rPr>
              <a:t>are</a:t>
            </a:r>
            <a:r>
              <a:rPr sz="1400" spc="-50" dirty="0">
                <a:latin typeface="Calibri"/>
                <a:cs typeface="Calibri"/>
              </a:rPr>
              <a:t> </a:t>
            </a:r>
            <a:r>
              <a:rPr sz="1400" dirty="0">
                <a:latin typeface="Calibri"/>
                <a:cs typeface="Calibri"/>
              </a:rPr>
              <a:t>added</a:t>
            </a:r>
            <a:r>
              <a:rPr sz="1400" spc="-35" dirty="0">
                <a:latin typeface="Calibri"/>
                <a:cs typeface="Calibri"/>
              </a:rPr>
              <a:t> </a:t>
            </a:r>
            <a:r>
              <a:rPr sz="1400" dirty="0">
                <a:latin typeface="Calibri"/>
                <a:cs typeface="Calibri"/>
              </a:rPr>
              <a:t>to</a:t>
            </a:r>
            <a:r>
              <a:rPr sz="1400" spc="-50" dirty="0">
                <a:latin typeface="Calibri"/>
                <a:cs typeface="Calibri"/>
              </a:rPr>
              <a:t> </a:t>
            </a:r>
            <a:r>
              <a:rPr sz="1400" dirty="0">
                <a:latin typeface="Calibri"/>
                <a:cs typeface="Calibri"/>
              </a:rPr>
              <a:t>content</a:t>
            </a:r>
            <a:r>
              <a:rPr sz="1400" spc="-30" dirty="0">
                <a:latin typeface="Calibri"/>
                <a:cs typeface="Calibri"/>
              </a:rPr>
              <a:t> </a:t>
            </a:r>
            <a:r>
              <a:rPr sz="1400" spc="-10" dirty="0">
                <a:latin typeface="Calibri"/>
                <a:cs typeface="Calibri"/>
              </a:rPr>
              <a:t>Channels.</a:t>
            </a:r>
            <a:endParaRPr sz="1400">
              <a:latin typeface="Calibri"/>
              <a:cs typeface="Calibri"/>
            </a:endParaRPr>
          </a:p>
        </p:txBody>
      </p:sp>
      <p:grpSp>
        <p:nvGrpSpPr>
          <p:cNvPr id="4" name="object 4"/>
          <p:cNvGrpSpPr/>
          <p:nvPr/>
        </p:nvGrpSpPr>
        <p:grpSpPr>
          <a:xfrm>
            <a:off x="409575" y="1918335"/>
            <a:ext cx="5130800" cy="3350895"/>
            <a:chOff x="409575" y="1918335"/>
            <a:chExt cx="5130800" cy="3350895"/>
          </a:xfrm>
        </p:grpSpPr>
        <p:pic>
          <p:nvPicPr>
            <p:cNvPr id="5" name="object 5"/>
            <p:cNvPicPr/>
            <p:nvPr/>
          </p:nvPicPr>
          <p:blipFill>
            <a:blip r:embed="rId2" cstate="print"/>
            <a:stretch>
              <a:fillRect/>
            </a:stretch>
          </p:blipFill>
          <p:spPr>
            <a:xfrm>
              <a:off x="419100" y="1927860"/>
              <a:ext cx="5111495" cy="3331451"/>
            </a:xfrm>
            <a:prstGeom prst="rect">
              <a:avLst/>
            </a:prstGeom>
          </p:spPr>
        </p:pic>
        <p:sp>
          <p:nvSpPr>
            <p:cNvPr id="6" name="object 6"/>
            <p:cNvSpPr/>
            <p:nvPr/>
          </p:nvSpPr>
          <p:spPr>
            <a:xfrm>
              <a:off x="414337" y="1923097"/>
              <a:ext cx="5121275" cy="3341370"/>
            </a:xfrm>
            <a:custGeom>
              <a:avLst/>
              <a:gdLst/>
              <a:ahLst/>
              <a:cxnLst/>
              <a:rect l="l" t="t" r="r" b="b"/>
              <a:pathLst>
                <a:path w="5121275" h="3341370">
                  <a:moveTo>
                    <a:pt x="0" y="0"/>
                  </a:moveTo>
                  <a:lnTo>
                    <a:pt x="5121021" y="0"/>
                  </a:lnTo>
                  <a:lnTo>
                    <a:pt x="5121021" y="3340989"/>
                  </a:lnTo>
                  <a:lnTo>
                    <a:pt x="0" y="3340989"/>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p:nvPr/>
        </p:nvSpPr>
        <p:spPr>
          <a:xfrm>
            <a:off x="6138096" y="4135721"/>
            <a:ext cx="5671820" cy="173482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You</a:t>
            </a:r>
            <a:r>
              <a:rPr sz="1400" spc="-35" dirty="0">
                <a:latin typeface="Calibri"/>
                <a:cs typeface="Calibri"/>
              </a:rPr>
              <a:t> </a:t>
            </a:r>
            <a:r>
              <a:rPr sz="1400" dirty="0">
                <a:latin typeface="Calibri"/>
                <a:cs typeface="Calibri"/>
              </a:rPr>
              <a:t>may</a:t>
            </a:r>
            <a:r>
              <a:rPr sz="1400" spc="-25" dirty="0">
                <a:latin typeface="Calibri"/>
                <a:cs typeface="Calibri"/>
              </a:rPr>
              <a:t> </a:t>
            </a:r>
            <a:r>
              <a:rPr sz="1400" dirty="0">
                <a:latin typeface="Calibri"/>
                <a:cs typeface="Calibri"/>
              </a:rPr>
              <a:t>also</a:t>
            </a:r>
            <a:r>
              <a:rPr sz="1400" spc="-25" dirty="0">
                <a:latin typeface="Calibri"/>
                <a:cs typeface="Calibri"/>
              </a:rPr>
              <a:t> </a:t>
            </a:r>
            <a:r>
              <a:rPr sz="1400" spc="-10" dirty="0">
                <a:latin typeface="Calibri"/>
                <a:cs typeface="Calibri"/>
              </a:rPr>
              <a:t>subscribe</a:t>
            </a:r>
            <a:r>
              <a:rPr sz="1400" spc="-2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an</a:t>
            </a:r>
            <a:r>
              <a:rPr sz="1400" spc="-20" dirty="0">
                <a:latin typeface="Calibri"/>
                <a:cs typeface="Calibri"/>
              </a:rPr>
              <a:t> </a:t>
            </a:r>
            <a:r>
              <a:rPr sz="1400" b="1" dirty="0">
                <a:solidFill>
                  <a:srgbClr val="00609B"/>
                </a:solidFill>
                <a:latin typeface="Calibri"/>
                <a:cs typeface="Calibri"/>
              </a:rPr>
              <a:t>Expert</a:t>
            </a:r>
            <a:r>
              <a:rPr sz="1400" b="1" spc="-40" dirty="0">
                <a:solidFill>
                  <a:srgbClr val="00609B"/>
                </a:solidFill>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dirty="0">
                <a:latin typeface="Calibri"/>
                <a:cs typeface="Calibri"/>
              </a:rPr>
              <a:t>when</a:t>
            </a:r>
            <a:r>
              <a:rPr sz="1400" spc="-30" dirty="0">
                <a:latin typeface="Calibri"/>
                <a:cs typeface="Calibri"/>
              </a:rPr>
              <a:t> </a:t>
            </a:r>
            <a:r>
              <a:rPr sz="1400" dirty="0">
                <a:latin typeface="Calibri"/>
                <a:cs typeface="Calibri"/>
              </a:rPr>
              <a:t>viewing</a:t>
            </a:r>
            <a:r>
              <a:rPr sz="1400" spc="-1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results</a:t>
            </a:r>
            <a:r>
              <a:rPr sz="1400" spc="-10" dirty="0">
                <a:latin typeface="Calibri"/>
                <a:cs typeface="Calibri"/>
              </a:rPr>
              <a:t> </a:t>
            </a:r>
            <a:r>
              <a:rPr sz="1400" spc="-25" dirty="0">
                <a:latin typeface="Calibri"/>
                <a:cs typeface="Calibri"/>
              </a:rPr>
              <a:t>of</a:t>
            </a:r>
            <a:endParaRPr sz="1400">
              <a:latin typeface="Calibri"/>
              <a:cs typeface="Calibri"/>
            </a:endParaRPr>
          </a:p>
          <a:p>
            <a:pPr marL="12700" marR="5080">
              <a:lnSpc>
                <a:spcPts val="1689"/>
              </a:lnSpc>
              <a:spcBef>
                <a:spcPts val="50"/>
              </a:spcBef>
            </a:pPr>
            <a:r>
              <a:rPr sz="1400" dirty="0">
                <a:latin typeface="Calibri"/>
                <a:cs typeface="Calibri"/>
              </a:rPr>
              <a:t>the</a:t>
            </a:r>
            <a:r>
              <a:rPr sz="1400" spc="-30"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by</a:t>
            </a:r>
            <a:r>
              <a:rPr sz="1400" spc="-25" dirty="0">
                <a:latin typeface="Calibri"/>
                <a:cs typeface="Calibri"/>
              </a:rPr>
              <a:t> </a:t>
            </a:r>
            <a:r>
              <a:rPr sz="1400" dirty="0">
                <a:latin typeface="Calibri"/>
                <a:cs typeface="Calibri"/>
              </a:rPr>
              <a:t>clicking</a:t>
            </a:r>
            <a:r>
              <a:rPr sz="1400" spc="-25" dirty="0">
                <a:latin typeface="Calibri"/>
                <a:cs typeface="Calibri"/>
              </a:rPr>
              <a:t> </a:t>
            </a: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Subscribe</a:t>
            </a:r>
            <a:r>
              <a:rPr sz="1400" b="1" spc="-55" dirty="0">
                <a:solidFill>
                  <a:srgbClr val="00609B"/>
                </a:solidFill>
                <a:latin typeface="Calibri"/>
                <a:cs typeface="Calibri"/>
              </a:rPr>
              <a:t> </a:t>
            </a:r>
            <a:r>
              <a:rPr sz="1400" dirty="0">
                <a:latin typeface="Calibri"/>
                <a:cs typeface="Calibri"/>
              </a:rPr>
              <a:t>button</a:t>
            </a:r>
            <a:r>
              <a:rPr sz="1400" spc="-25"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right</a:t>
            </a:r>
            <a:r>
              <a:rPr sz="1400" spc="-25" dirty="0">
                <a:latin typeface="Calibri"/>
                <a:cs typeface="Calibri"/>
              </a:rPr>
              <a:t> </a:t>
            </a:r>
            <a:r>
              <a:rPr sz="1400" dirty="0">
                <a:latin typeface="Calibri"/>
                <a:cs typeface="Calibri"/>
              </a:rPr>
              <a:t>side</a:t>
            </a:r>
            <a:r>
              <a:rPr sz="1400" spc="-2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search</a:t>
            </a:r>
            <a:r>
              <a:rPr sz="1400" spc="-30" dirty="0">
                <a:latin typeface="Calibri"/>
                <a:cs typeface="Calibri"/>
              </a:rPr>
              <a:t> </a:t>
            </a:r>
            <a:r>
              <a:rPr sz="1400" spc="-25" dirty="0">
                <a:latin typeface="Calibri"/>
                <a:cs typeface="Calibri"/>
              </a:rPr>
              <a:t>bar </a:t>
            </a:r>
            <a:r>
              <a:rPr sz="1400" dirty="0">
                <a:latin typeface="Calibri"/>
                <a:cs typeface="Calibri"/>
              </a:rPr>
              <a:t>on</a:t>
            </a:r>
            <a:r>
              <a:rPr sz="1400" spc="-4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results</a:t>
            </a:r>
            <a:r>
              <a:rPr sz="1400" spc="-20" dirty="0">
                <a:latin typeface="Calibri"/>
                <a:cs typeface="Calibri"/>
              </a:rPr>
              <a:t> page:</a:t>
            </a:r>
            <a:endParaRPr sz="1400">
              <a:latin typeface="Calibri"/>
              <a:cs typeface="Calibri"/>
            </a:endParaRPr>
          </a:p>
          <a:p>
            <a:pPr marL="189865" indent="-177165">
              <a:lnSpc>
                <a:spcPts val="1610"/>
              </a:lnSpc>
              <a:buClr>
                <a:srgbClr val="00609B"/>
              </a:buClr>
              <a:buFont typeface="Arial"/>
              <a:buChar char="•"/>
              <a:tabLst>
                <a:tab pos="189865" algn="l"/>
              </a:tabLst>
            </a:pPr>
            <a:r>
              <a:rPr sz="1400" dirty="0">
                <a:latin typeface="Calibri"/>
                <a:cs typeface="Calibri"/>
              </a:rPr>
              <a:t>A</a:t>
            </a:r>
            <a:r>
              <a:rPr sz="1400" spc="-30" dirty="0">
                <a:latin typeface="Calibri"/>
                <a:cs typeface="Calibri"/>
              </a:rPr>
              <a:t> </a:t>
            </a:r>
            <a:r>
              <a:rPr sz="1400" spc="-10" dirty="0">
                <a:latin typeface="Calibri"/>
                <a:cs typeface="Calibri"/>
              </a:rPr>
              <a:t>subscription</a:t>
            </a:r>
            <a:r>
              <a:rPr sz="1400" spc="-20" dirty="0">
                <a:latin typeface="Calibri"/>
                <a:cs typeface="Calibri"/>
              </a:rPr>
              <a:t> </a:t>
            </a:r>
            <a:r>
              <a:rPr sz="1400" dirty="0">
                <a:latin typeface="Calibri"/>
                <a:cs typeface="Calibri"/>
              </a:rPr>
              <a:t>overlay</a:t>
            </a:r>
            <a:r>
              <a:rPr sz="1400" spc="-25" dirty="0">
                <a:latin typeface="Calibri"/>
                <a:cs typeface="Calibri"/>
              </a:rPr>
              <a:t> </a:t>
            </a:r>
            <a:r>
              <a:rPr sz="1400" dirty="0">
                <a:latin typeface="Calibri"/>
                <a:cs typeface="Calibri"/>
              </a:rPr>
              <a:t>will</a:t>
            </a:r>
            <a:r>
              <a:rPr sz="1400" spc="-25" dirty="0">
                <a:latin typeface="Calibri"/>
                <a:cs typeface="Calibri"/>
              </a:rPr>
              <a:t> </a:t>
            </a:r>
            <a:r>
              <a:rPr sz="1400" dirty="0">
                <a:latin typeface="Calibri"/>
                <a:cs typeface="Calibri"/>
              </a:rPr>
              <a:t>appear.</a:t>
            </a:r>
            <a:r>
              <a:rPr sz="1400" spc="-20" dirty="0">
                <a:latin typeface="Calibri"/>
                <a:cs typeface="Calibri"/>
              </a:rPr>
              <a:t> </a:t>
            </a:r>
            <a:r>
              <a:rPr sz="1400" dirty="0">
                <a:latin typeface="Calibri"/>
                <a:cs typeface="Calibri"/>
              </a:rPr>
              <a:t>From</a:t>
            </a:r>
            <a:r>
              <a:rPr sz="1400" spc="-55" dirty="0">
                <a:latin typeface="Calibri"/>
                <a:cs typeface="Calibri"/>
              </a:rPr>
              <a:t> </a:t>
            </a:r>
            <a:r>
              <a:rPr sz="1400" dirty="0">
                <a:latin typeface="Calibri"/>
                <a:cs typeface="Calibri"/>
              </a:rPr>
              <a:t>here,</a:t>
            </a:r>
            <a:r>
              <a:rPr sz="1400" spc="-15"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subscribe</a:t>
            </a:r>
            <a:r>
              <a:rPr sz="1400" spc="-15" dirty="0">
                <a:latin typeface="Calibri"/>
                <a:cs typeface="Calibri"/>
              </a:rPr>
              <a:t> </a:t>
            </a:r>
            <a:r>
              <a:rPr sz="1400" dirty="0">
                <a:latin typeface="Calibri"/>
                <a:cs typeface="Calibri"/>
              </a:rPr>
              <a:t>to</a:t>
            </a:r>
            <a:r>
              <a:rPr sz="1400" spc="-25" dirty="0">
                <a:latin typeface="Calibri"/>
                <a:cs typeface="Calibri"/>
              </a:rPr>
              <a:t> </a:t>
            </a:r>
            <a:r>
              <a:rPr sz="1400" spc="-10" dirty="0">
                <a:latin typeface="Calibri"/>
                <a:cs typeface="Calibri"/>
              </a:rPr>
              <a:t>email</a:t>
            </a:r>
            <a:endParaRPr sz="1400">
              <a:latin typeface="Calibri"/>
              <a:cs typeface="Calibri"/>
            </a:endParaRPr>
          </a:p>
          <a:p>
            <a:pPr marL="190500">
              <a:lnSpc>
                <a:spcPts val="1675"/>
              </a:lnSpc>
              <a:spcBef>
                <a:spcPts val="15"/>
              </a:spcBef>
            </a:pPr>
            <a:r>
              <a:rPr sz="1400" dirty="0">
                <a:latin typeface="Calibri"/>
                <a:cs typeface="Calibri"/>
              </a:rPr>
              <a:t>notifications</a:t>
            </a:r>
            <a:r>
              <a:rPr sz="1400" spc="-35" dirty="0">
                <a:latin typeface="Calibri"/>
                <a:cs typeface="Calibri"/>
              </a:rPr>
              <a:t> </a:t>
            </a:r>
            <a:r>
              <a:rPr sz="1400" dirty="0">
                <a:latin typeface="Calibri"/>
                <a:cs typeface="Calibri"/>
              </a:rPr>
              <a:t>based</a:t>
            </a:r>
            <a:r>
              <a:rPr sz="1400" spc="-35" dirty="0">
                <a:latin typeface="Calibri"/>
                <a:cs typeface="Calibri"/>
              </a:rPr>
              <a:t> </a:t>
            </a:r>
            <a:r>
              <a:rPr sz="1400" dirty="0">
                <a:latin typeface="Calibri"/>
                <a:cs typeface="Calibri"/>
              </a:rPr>
              <a:t>on</a:t>
            </a:r>
            <a:r>
              <a:rPr sz="1400" spc="-55" dirty="0">
                <a:latin typeface="Calibri"/>
                <a:cs typeface="Calibri"/>
              </a:rPr>
              <a:t> </a:t>
            </a:r>
            <a:r>
              <a:rPr sz="1400" dirty="0">
                <a:latin typeface="Calibri"/>
                <a:cs typeface="Calibri"/>
              </a:rPr>
              <a:t>frequency</a:t>
            </a:r>
            <a:r>
              <a:rPr sz="1400" spc="-35" dirty="0">
                <a:latin typeface="Calibri"/>
                <a:cs typeface="Calibri"/>
              </a:rPr>
              <a:t> </a:t>
            </a:r>
            <a:r>
              <a:rPr sz="1400" dirty="0">
                <a:latin typeface="Calibri"/>
                <a:cs typeface="Calibri"/>
              </a:rPr>
              <a:t>of</a:t>
            </a:r>
            <a:r>
              <a:rPr sz="1400" spc="-50" dirty="0">
                <a:latin typeface="Calibri"/>
                <a:cs typeface="Calibri"/>
              </a:rPr>
              <a:t> </a:t>
            </a:r>
            <a:r>
              <a:rPr sz="1400" spc="-10" dirty="0">
                <a:latin typeface="Calibri"/>
                <a:cs typeface="Calibri"/>
              </a:rPr>
              <a:t>alerts.</a:t>
            </a:r>
            <a:endParaRPr sz="1400">
              <a:latin typeface="Calibri"/>
              <a:cs typeface="Calibri"/>
            </a:endParaRPr>
          </a:p>
          <a:p>
            <a:pPr marL="189230" marR="158115" indent="-177165">
              <a:lnSpc>
                <a:spcPts val="1689"/>
              </a:lnSpc>
              <a:spcBef>
                <a:spcPts val="40"/>
              </a:spcBef>
              <a:buClr>
                <a:srgbClr val="00609B"/>
              </a:buClr>
              <a:buFont typeface="Arial"/>
              <a:buChar char="•"/>
              <a:tabLst>
                <a:tab pos="190500" algn="l"/>
              </a:tabLst>
            </a:pPr>
            <a:r>
              <a:rPr sz="1400" dirty="0">
                <a:latin typeface="Calibri"/>
                <a:cs typeface="Calibri"/>
              </a:rPr>
              <a:t>Your</a:t>
            </a:r>
            <a:r>
              <a:rPr sz="1400" spc="-35" dirty="0">
                <a:latin typeface="Calibri"/>
                <a:cs typeface="Calibri"/>
              </a:rPr>
              <a:t> </a:t>
            </a:r>
            <a:r>
              <a:rPr sz="1400" dirty="0">
                <a:latin typeface="Calibri"/>
                <a:cs typeface="Calibri"/>
              </a:rPr>
              <a:t>notification</a:t>
            </a:r>
            <a:r>
              <a:rPr sz="1400" spc="-25" dirty="0">
                <a:latin typeface="Calibri"/>
                <a:cs typeface="Calibri"/>
              </a:rPr>
              <a:t> </a:t>
            </a:r>
            <a:r>
              <a:rPr sz="1400" dirty="0">
                <a:latin typeface="Calibri"/>
                <a:cs typeface="Calibri"/>
              </a:rPr>
              <a:t>options</a:t>
            </a:r>
            <a:r>
              <a:rPr sz="1400" spc="-35" dirty="0">
                <a:latin typeface="Calibri"/>
                <a:cs typeface="Calibri"/>
              </a:rPr>
              <a:t> </a:t>
            </a:r>
            <a:r>
              <a:rPr sz="1400" dirty="0">
                <a:latin typeface="Calibri"/>
                <a:cs typeface="Calibri"/>
              </a:rPr>
              <a:t>are</a:t>
            </a:r>
            <a:r>
              <a:rPr sz="1400" spc="-35" dirty="0">
                <a:latin typeface="Calibri"/>
                <a:cs typeface="Calibri"/>
              </a:rPr>
              <a:t> </a:t>
            </a:r>
            <a:r>
              <a:rPr sz="1400" dirty="0">
                <a:latin typeface="Calibri"/>
                <a:cs typeface="Calibri"/>
              </a:rPr>
              <a:t>"Never",</a:t>
            </a:r>
            <a:r>
              <a:rPr sz="1400" spc="-35" dirty="0">
                <a:latin typeface="Calibri"/>
                <a:cs typeface="Calibri"/>
              </a:rPr>
              <a:t> </a:t>
            </a:r>
            <a:r>
              <a:rPr sz="1400" dirty="0">
                <a:latin typeface="Calibri"/>
                <a:cs typeface="Calibri"/>
              </a:rPr>
              <a:t>"Every</a:t>
            </a:r>
            <a:r>
              <a:rPr sz="1400" spc="-40" dirty="0">
                <a:latin typeface="Calibri"/>
                <a:cs typeface="Calibri"/>
              </a:rPr>
              <a:t> </a:t>
            </a:r>
            <a:r>
              <a:rPr sz="1400" dirty="0">
                <a:latin typeface="Calibri"/>
                <a:cs typeface="Calibri"/>
              </a:rPr>
              <a:t>4</a:t>
            </a:r>
            <a:r>
              <a:rPr sz="1400" spc="-25" dirty="0">
                <a:latin typeface="Calibri"/>
                <a:cs typeface="Calibri"/>
              </a:rPr>
              <a:t> </a:t>
            </a:r>
            <a:r>
              <a:rPr sz="1400" dirty="0">
                <a:latin typeface="Calibri"/>
                <a:cs typeface="Calibri"/>
              </a:rPr>
              <a:t>Hours",</a:t>
            </a:r>
            <a:r>
              <a:rPr sz="1400" spc="-45" dirty="0">
                <a:latin typeface="Calibri"/>
                <a:cs typeface="Calibri"/>
              </a:rPr>
              <a:t> </a:t>
            </a:r>
            <a:r>
              <a:rPr sz="1400" dirty="0">
                <a:latin typeface="Calibri"/>
                <a:cs typeface="Calibri"/>
              </a:rPr>
              <a:t>"Daily",</a:t>
            </a:r>
            <a:r>
              <a:rPr sz="1400" spc="-35" dirty="0">
                <a:latin typeface="Calibri"/>
                <a:cs typeface="Calibri"/>
              </a:rPr>
              <a:t> </a:t>
            </a:r>
            <a:r>
              <a:rPr sz="1400" spc="-10" dirty="0">
                <a:latin typeface="Calibri"/>
                <a:cs typeface="Calibri"/>
              </a:rPr>
              <a:t>"Weekly“, 	</a:t>
            </a:r>
            <a:r>
              <a:rPr sz="1400" dirty="0">
                <a:latin typeface="Calibri"/>
                <a:cs typeface="Calibri"/>
              </a:rPr>
              <a:t>“Bi-weekly”,</a:t>
            </a:r>
            <a:r>
              <a:rPr sz="1400" spc="-45" dirty="0">
                <a:latin typeface="Calibri"/>
                <a:cs typeface="Calibri"/>
              </a:rPr>
              <a:t> </a:t>
            </a:r>
            <a:r>
              <a:rPr sz="1400" dirty="0">
                <a:latin typeface="Calibri"/>
                <a:cs typeface="Calibri"/>
              </a:rPr>
              <a:t>or</a:t>
            </a:r>
            <a:r>
              <a:rPr sz="1400" spc="-25" dirty="0">
                <a:latin typeface="Calibri"/>
                <a:cs typeface="Calibri"/>
              </a:rPr>
              <a:t> </a:t>
            </a:r>
            <a:r>
              <a:rPr sz="1400" spc="-10" dirty="0">
                <a:latin typeface="Calibri"/>
                <a:cs typeface="Calibri"/>
              </a:rPr>
              <a:t>"Monthly".</a:t>
            </a:r>
            <a:endParaRPr sz="1400">
              <a:latin typeface="Calibri"/>
              <a:cs typeface="Calibri"/>
            </a:endParaRPr>
          </a:p>
          <a:p>
            <a:pPr marL="189865" indent="-177165">
              <a:lnSpc>
                <a:spcPts val="1625"/>
              </a:lnSpc>
              <a:buClr>
                <a:srgbClr val="00609B"/>
              </a:buClr>
              <a:buFont typeface="Arial"/>
              <a:buChar char="•"/>
              <a:tabLst>
                <a:tab pos="189865" algn="l"/>
              </a:tabLst>
            </a:pPr>
            <a:r>
              <a:rPr sz="1400" dirty="0">
                <a:latin typeface="Calibri"/>
                <a:cs typeface="Calibri"/>
              </a:rPr>
              <a:t>Click</a:t>
            </a:r>
            <a:r>
              <a:rPr sz="1400" spc="-15" dirty="0">
                <a:latin typeface="Calibri"/>
                <a:cs typeface="Calibri"/>
              </a:rPr>
              <a:t> </a:t>
            </a:r>
            <a:r>
              <a:rPr sz="1400" dirty="0">
                <a:latin typeface="Calibri"/>
                <a:cs typeface="Calibri"/>
              </a:rPr>
              <a:t>on</a:t>
            </a:r>
            <a:r>
              <a:rPr sz="1400" spc="-30" dirty="0">
                <a:latin typeface="Calibri"/>
                <a:cs typeface="Calibri"/>
              </a:rPr>
              <a:t> </a:t>
            </a:r>
            <a:r>
              <a:rPr sz="1400" dirty="0">
                <a:latin typeface="Calibri"/>
                <a:cs typeface="Calibri"/>
              </a:rPr>
              <a:t>the</a:t>
            </a:r>
            <a:r>
              <a:rPr sz="1400" spc="-10" dirty="0">
                <a:latin typeface="Calibri"/>
                <a:cs typeface="Calibri"/>
              </a:rPr>
              <a:t> </a:t>
            </a:r>
            <a:r>
              <a:rPr sz="1400" b="1" dirty="0">
                <a:solidFill>
                  <a:srgbClr val="00609B"/>
                </a:solidFill>
                <a:latin typeface="Calibri"/>
                <a:cs typeface="Calibri"/>
              </a:rPr>
              <a:t>Save</a:t>
            </a:r>
            <a:r>
              <a:rPr sz="1400" b="1" spc="-30" dirty="0">
                <a:solidFill>
                  <a:srgbClr val="00609B"/>
                </a:solidFill>
                <a:latin typeface="Calibri"/>
                <a:cs typeface="Calibri"/>
              </a:rPr>
              <a:t> </a:t>
            </a:r>
            <a:r>
              <a:rPr sz="1400" spc="-20" dirty="0">
                <a:latin typeface="Calibri"/>
                <a:cs typeface="Calibri"/>
              </a:rPr>
              <a:t>link.</a:t>
            </a:r>
            <a:endParaRPr sz="1400">
              <a:latin typeface="Calibri"/>
              <a:cs typeface="Calibri"/>
            </a:endParaRPr>
          </a:p>
        </p:txBody>
      </p:sp>
      <p:grpSp>
        <p:nvGrpSpPr>
          <p:cNvPr id="8" name="object 8"/>
          <p:cNvGrpSpPr/>
          <p:nvPr/>
        </p:nvGrpSpPr>
        <p:grpSpPr>
          <a:xfrm>
            <a:off x="6113907" y="1918335"/>
            <a:ext cx="5007610" cy="1863089"/>
            <a:chOff x="6113907" y="1918335"/>
            <a:chExt cx="5007610" cy="1863089"/>
          </a:xfrm>
        </p:grpSpPr>
        <p:pic>
          <p:nvPicPr>
            <p:cNvPr id="9" name="object 9"/>
            <p:cNvPicPr/>
            <p:nvPr/>
          </p:nvPicPr>
          <p:blipFill>
            <a:blip r:embed="rId3" cstate="print"/>
            <a:stretch>
              <a:fillRect/>
            </a:stretch>
          </p:blipFill>
          <p:spPr>
            <a:xfrm>
              <a:off x="6123432" y="1927860"/>
              <a:ext cx="4988039" cy="1844039"/>
            </a:xfrm>
            <a:prstGeom prst="rect">
              <a:avLst/>
            </a:prstGeom>
          </p:spPr>
        </p:pic>
        <p:sp>
          <p:nvSpPr>
            <p:cNvPr id="10" name="object 10"/>
            <p:cNvSpPr/>
            <p:nvPr/>
          </p:nvSpPr>
          <p:spPr>
            <a:xfrm>
              <a:off x="6118669" y="1923097"/>
              <a:ext cx="4998085" cy="1853564"/>
            </a:xfrm>
            <a:custGeom>
              <a:avLst/>
              <a:gdLst/>
              <a:ahLst/>
              <a:cxnLst/>
              <a:rect l="l" t="t" r="r" b="b"/>
              <a:pathLst>
                <a:path w="4998084" h="1853564">
                  <a:moveTo>
                    <a:pt x="0" y="0"/>
                  </a:moveTo>
                  <a:lnTo>
                    <a:pt x="4997577" y="0"/>
                  </a:lnTo>
                  <a:lnTo>
                    <a:pt x="4997577" y="1853564"/>
                  </a:lnTo>
                  <a:lnTo>
                    <a:pt x="0" y="1853564"/>
                  </a:lnTo>
                  <a:lnTo>
                    <a:pt x="0" y="0"/>
                  </a:lnTo>
                  <a:close/>
                </a:path>
              </a:pathLst>
            </a:custGeom>
            <a:ln w="9525">
              <a:solidFill>
                <a:srgbClr val="D9D9D9"/>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7572756" y="2561844"/>
              <a:ext cx="2115311" cy="944879"/>
            </a:xfrm>
            <a:prstGeom prst="rect">
              <a:avLst/>
            </a:prstGeom>
          </p:spPr>
        </p:pic>
      </p:grpSp>
      <p:pic>
        <p:nvPicPr>
          <p:cNvPr id="12" name="object 12"/>
          <p:cNvPicPr/>
          <p:nvPr/>
        </p:nvPicPr>
        <p:blipFill>
          <a:blip r:embed="rId5" cstate="print"/>
          <a:stretch>
            <a:fillRect/>
          </a:stretch>
        </p:blipFill>
        <p:spPr>
          <a:xfrm>
            <a:off x="1756376" y="1217398"/>
            <a:ext cx="166447" cy="148381"/>
          </a:xfrm>
          <a:prstGeom prst="rect">
            <a:avLst/>
          </a:prstGeom>
        </p:spPr>
      </p:pic>
      <p:pic>
        <p:nvPicPr>
          <p:cNvPr id="13" name="object 13"/>
          <p:cNvPicPr/>
          <p:nvPr/>
        </p:nvPicPr>
        <p:blipFill>
          <a:blip r:embed="rId6" cstate="print"/>
          <a:stretch>
            <a:fillRect/>
          </a:stretch>
        </p:blipFill>
        <p:spPr>
          <a:xfrm>
            <a:off x="7784591" y="1173480"/>
            <a:ext cx="202691" cy="192023"/>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30</a:t>
            </a:fld>
            <a:endParaRPr spc="-25" dirty="0"/>
          </a:p>
        </p:txBody>
      </p:sp>
      <p:sp>
        <p:nvSpPr>
          <p:cNvPr id="16" name="object 19">
            <a:extLst>
              <a:ext uri="{FF2B5EF4-FFF2-40B4-BE49-F238E27FC236}">
                <a16:creationId xmlns:a16="http://schemas.microsoft.com/office/drawing/2014/main" id="{AD04721E-DC7A-1435-393B-0F948D9E6C33}"/>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xfrm>
            <a:off x="406400" y="533082"/>
            <a:ext cx="439166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My</a:t>
            </a:r>
            <a:r>
              <a:rPr sz="4400" spc="-60" dirty="0">
                <a:solidFill>
                  <a:srgbClr val="FFFFFF"/>
                </a:solidFill>
              </a:rPr>
              <a:t> </a:t>
            </a:r>
            <a:r>
              <a:rPr sz="4400" spc="-10" dirty="0">
                <a:solidFill>
                  <a:srgbClr val="FFFFFF"/>
                </a:solidFill>
              </a:rPr>
              <a:t>DiscoveryPoint</a:t>
            </a:r>
            <a:endParaRPr sz="4400"/>
          </a:p>
        </p:txBody>
      </p:sp>
      <p:sp>
        <p:nvSpPr>
          <p:cNvPr id="10" name="object 10"/>
          <p:cNvSpPr txBox="1"/>
          <p:nvPr/>
        </p:nvSpPr>
        <p:spPr>
          <a:xfrm>
            <a:off x="406400" y="1420686"/>
            <a:ext cx="7816850" cy="637540"/>
          </a:xfrm>
          <a:prstGeom prst="rect">
            <a:avLst/>
          </a:prstGeom>
        </p:spPr>
        <p:txBody>
          <a:bodyPr vert="horz" wrap="square" lIns="0" tIns="11430" rIns="0" bIns="0" rtlCol="0">
            <a:spAutoFit/>
          </a:bodyPr>
          <a:lstStyle/>
          <a:p>
            <a:pPr marL="12700" marR="5080">
              <a:lnSpc>
                <a:spcPct val="100499"/>
              </a:lnSpc>
              <a:spcBef>
                <a:spcPts val="90"/>
              </a:spcBef>
            </a:pPr>
            <a:r>
              <a:rPr sz="2000" dirty="0">
                <a:solidFill>
                  <a:srgbClr val="FFFFFF"/>
                </a:solidFill>
                <a:latin typeface="Calibri"/>
                <a:cs typeface="Calibri"/>
              </a:rPr>
              <a:t>The</a:t>
            </a:r>
            <a:r>
              <a:rPr sz="2000" spc="-25" dirty="0">
                <a:solidFill>
                  <a:srgbClr val="FFFFFF"/>
                </a:solidFill>
                <a:latin typeface="Calibri"/>
                <a:cs typeface="Calibri"/>
              </a:rPr>
              <a:t> </a:t>
            </a:r>
            <a:r>
              <a:rPr sz="2000" b="1" dirty="0">
                <a:solidFill>
                  <a:srgbClr val="FFFFFF"/>
                </a:solidFill>
                <a:latin typeface="Calibri"/>
                <a:cs typeface="Calibri"/>
              </a:rPr>
              <a:t>My</a:t>
            </a:r>
            <a:r>
              <a:rPr sz="2000" b="1" spc="-35" dirty="0">
                <a:solidFill>
                  <a:srgbClr val="FFFFFF"/>
                </a:solidFill>
                <a:latin typeface="Calibri"/>
                <a:cs typeface="Calibri"/>
              </a:rPr>
              <a:t> </a:t>
            </a:r>
            <a:r>
              <a:rPr sz="2000" b="1" dirty="0">
                <a:solidFill>
                  <a:srgbClr val="FFFFFF"/>
                </a:solidFill>
                <a:latin typeface="Calibri"/>
                <a:cs typeface="Calibri"/>
              </a:rPr>
              <a:t>DiscoveryPoint</a:t>
            </a:r>
            <a:r>
              <a:rPr sz="2000" b="1" spc="-55" dirty="0">
                <a:solidFill>
                  <a:srgbClr val="FFFFFF"/>
                </a:solidFill>
                <a:latin typeface="Calibri"/>
                <a:cs typeface="Calibri"/>
              </a:rPr>
              <a:t> </a:t>
            </a:r>
            <a:r>
              <a:rPr sz="2000" spc="-10" dirty="0">
                <a:solidFill>
                  <a:srgbClr val="FFFFFF"/>
                </a:solidFill>
                <a:latin typeface="Calibri"/>
                <a:cs typeface="Calibri"/>
              </a:rPr>
              <a:t>drop-</a:t>
            </a:r>
            <a:r>
              <a:rPr sz="2000" dirty="0">
                <a:solidFill>
                  <a:srgbClr val="FFFFFF"/>
                </a:solidFill>
                <a:latin typeface="Calibri"/>
                <a:cs typeface="Calibri"/>
              </a:rPr>
              <a:t>down</a:t>
            </a:r>
            <a:r>
              <a:rPr sz="2000" spc="-50" dirty="0">
                <a:solidFill>
                  <a:srgbClr val="FFFFFF"/>
                </a:solidFill>
                <a:latin typeface="Calibri"/>
                <a:cs typeface="Calibri"/>
              </a:rPr>
              <a:t> </a:t>
            </a:r>
            <a:r>
              <a:rPr sz="2000" dirty="0">
                <a:solidFill>
                  <a:srgbClr val="FFFFFF"/>
                </a:solidFill>
                <a:latin typeface="Calibri"/>
                <a:cs typeface="Calibri"/>
              </a:rPr>
              <a:t>is</a:t>
            </a:r>
            <a:r>
              <a:rPr sz="2000" spc="-25" dirty="0">
                <a:solidFill>
                  <a:srgbClr val="FFFFFF"/>
                </a:solidFill>
                <a:latin typeface="Calibri"/>
                <a:cs typeface="Calibri"/>
              </a:rPr>
              <a:t> </a:t>
            </a:r>
            <a:r>
              <a:rPr sz="2000" dirty="0">
                <a:solidFill>
                  <a:srgbClr val="FFFFFF"/>
                </a:solidFill>
                <a:latin typeface="Calibri"/>
                <a:cs typeface="Calibri"/>
              </a:rPr>
              <a:t>a</a:t>
            </a:r>
            <a:r>
              <a:rPr sz="2000" spc="-20" dirty="0">
                <a:solidFill>
                  <a:srgbClr val="FFFFFF"/>
                </a:solidFill>
                <a:latin typeface="Calibri"/>
                <a:cs typeface="Calibri"/>
              </a:rPr>
              <a:t> </a:t>
            </a:r>
            <a:r>
              <a:rPr sz="2000" dirty="0">
                <a:solidFill>
                  <a:srgbClr val="FFFFFF"/>
                </a:solidFill>
                <a:latin typeface="Calibri"/>
                <a:cs typeface="Calibri"/>
              </a:rPr>
              <a:t>gateway</a:t>
            </a:r>
            <a:r>
              <a:rPr sz="2000" spc="-30" dirty="0">
                <a:solidFill>
                  <a:srgbClr val="FFFFFF"/>
                </a:solidFill>
                <a:latin typeface="Calibri"/>
                <a:cs typeface="Calibri"/>
              </a:rPr>
              <a:t> </a:t>
            </a:r>
            <a:r>
              <a:rPr sz="2000" dirty="0">
                <a:solidFill>
                  <a:srgbClr val="FFFFFF"/>
                </a:solidFill>
                <a:latin typeface="Calibri"/>
                <a:cs typeface="Calibri"/>
              </a:rPr>
              <a:t>to</a:t>
            </a:r>
            <a:r>
              <a:rPr sz="2000" spc="-30" dirty="0">
                <a:solidFill>
                  <a:srgbClr val="FFFFFF"/>
                </a:solidFill>
                <a:latin typeface="Calibri"/>
                <a:cs typeface="Calibri"/>
              </a:rPr>
              <a:t> </a:t>
            </a:r>
            <a:r>
              <a:rPr sz="2000" dirty="0">
                <a:solidFill>
                  <a:srgbClr val="FFFFFF"/>
                </a:solidFill>
                <a:latin typeface="Calibri"/>
                <a:cs typeface="Calibri"/>
              </a:rPr>
              <a:t>your</a:t>
            </a:r>
            <a:r>
              <a:rPr sz="2000" spc="-50" dirty="0">
                <a:solidFill>
                  <a:srgbClr val="FFFFFF"/>
                </a:solidFill>
                <a:latin typeface="Calibri"/>
                <a:cs typeface="Calibri"/>
              </a:rPr>
              <a:t> </a:t>
            </a:r>
            <a:r>
              <a:rPr sz="2000" dirty="0">
                <a:solidFill>
                  <a:srgbClr val="FFFFFF"/>
                </a:solidFill>
                <a:latin typeface="Calibri"/>
                <a:cs typeface="Calibri"/>
              </a:rPr>
              <a:t>personalized</a:t>
            </a:r>
            <a:r>
              <a:rPr sz="2000" spc="-15" dirty="0">
                <a:solidFill>
                  <a:srgbClr val="FFFFFF"/>
                </a:solidFill>
                <a:latin typeface="Calibri"/>
                <a:cs typeface="Calibri"/>
              </a:rPr>
              <a:t> </a:t>
            </a:r>
            <a:r>
              <a:rPr sz="2000" spc="-10" dirty="0">
                <a:solidFill>
                  <a:srgbClr val="FFFFFF"/>
                </a:solidFill>
                <a:latin typeface="Calibri"/>
                <a:cs typeface="Calibri"/>
              </a:rPr>
              <a:t>pages </a:t>
            </a:r>
            <a:r>
              <a:rPr sz="2000" dirty="0">
                <a:solidFill>
                  <a:srgbClr val="FFFFFF"/>
                </a:solidFill>
                <a:latin typeface="Calibri"/>
                <a:cs typeface="Calibri"/>
              </a:rPr>
              <a:t>within</a:t>
            </a:r>
            <a:r>
              <a:rPr sz="2000" spc="-5" dirty="0">
                <a:solidFill>
                  <a:srgbClr val="FFFFFF"/>
                </a:solidFill>
                <a:latin typeface="Calibri"/>
                <a:cs typeface="Calibri"/>
              </a:rPr>
              <a:t> </a:t>
            </a:r>
            <a:r>
              <a:rPr sz="2000" dirty="0">
                <a:solidFill>
                  <a:srgbClr val="FFFFFF"/>
                </a:solidFill>
                <a:latin typeface="Calibri"/>
                <a:cs typeface="Calibri"/>
              </a:rPr>
              <a:t>IEEE</a:t>
            </a:r>
            <a:r>
              <a:rPr sz="2000" spc="-40" dirty="0">
                <a:solidFill>
                  <a:srgbClr val="FFFFFF"/>
                </a:solidFill>
                <a:latin typeface="Calibri"/>
                <a:cs typeface="Calibri"/>
              </a:rPr>
              <a:t> </a:t>
            </a:r>
            <a:r>
              <a:rPr sz="2000" spc="-10" dirty="0">
                <a:solidFill>
                  <a:srgbClr val="FFFFFF"/>
                </a:solidFill>
                <a:latin typeface="Calibri"/>
                <a:cs typeface="Calibri"/>
              </a:rPr>
              <a:t>DiscoveryPoint.</a:t>
            </a:r>
            <a:endParaRPr sz="2000">
              <a:latin typeface="Calibri"/>
              <a:cs typeface="Calibri"/>
            </a:endParaRPr>
          </a:p>
        </p:txBody>
      </p:sp>
      <p:sp>
        <p:nvSpPr>
          <p:cNvPr id="11" name="object 11"/>
          <p:cNvSpPr txBox="1"/>
          <p:nvPr/>
        </p:nvSpPr>
        <p:spPr>
          <a:xfrm>
            <a:off x="406400" y="3173737"/>
            <a:ext cx="5520690" cy="1245235"/>
          </a:xfrm>
          <a:prstGeom prst="rect">
            <a:avLst/>
          </a:prstGeom>
        </p:spPr>
        <p:txBody>
          <a:bodyPr vert="horz" wrap="square" lIns="0" tIns="13335" rIns="0" bIns="0" rtlCol="0">
            <a:spAutoFit/>
          </a:bodyPr>
          <a:lstStyle/>
          <a:p>
            <a:pPr marL="12700">
              <a:lnSpc>
                <a:spcPts val="2400"/>
              </a:lnSpc>
              <a:spcBef>
                <a:spcPts val="105"/>
              </a:spcBef>
            </a:pPr>
            <a:r>
              <a:rPr sz="2000" b="1" dirty="0">
                <a:solidFill>
                  <a:srgbClr val="FFFFFF"/>
                </a:solidFill>
                <a:latin typeface="Calibri"/>
                <a:cs typeface="Calibri"/>
              </a:rPr>
              <a:t>Key</a:t>
            </a:r>
            <a:r>
              <a:rPr sz="2000" b="1" spc="-30" dirty="0">
                <a:solidFill>
                  <a:srgbClr val="FFFFFF"/>
                </a:solidFill>
                <a:latin typeface="Calibri"/>
                <a:cs typeface="Calibri"/>
              </a:rPr>
              <a:t> </a:t>
            </a:r>
            <a:r>
              <a:rPr sz="2000" b="1" spc="-10" dirty="0">
                <a:solidFill>
                  <a:srgbClr val="FFFFFF"/>
                </a:solidFill>
                <a:latin typeface="Calibri"/>
                <a:cs typeface="Calibri"/>
              </a:rPr>
              <a:t>Questions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40" dirty="0">
                <a:solidFill>
                  <a:srgbClr val="FFFFFF"/>
                </a:solidFill>
                <a:latin typeface="Calibri"/>
                <a:cs typeface="Calibri"/>
              </a:rPr>
              <a:t> </a:t>
            </a:r>
            <a:r>
              <a:rPr sz="2000" dirty="0">
                <a:solidFill>
                  <a:srgbClr val="FFFFFF"/>
                </a:solidFill>
                <a:latin typeface="Calibri"/>
                <a:cs typeface="Calibri"/>
              </a:rPr>
              <a:t>is</a:t>
            </a:r>
            <a:r>
              <a:rPr sz="2000" spc="-10" dirty="0">
                <a:solidFill>
                  <a:srgbClr val="FFFFFF"/>
                </a:solidFill>
                <a:latin typeface="Calibri"/>
                <a:cs typeface="Calibri"/>
              </a:rPr>
              <a:t> </a:t>
            </a:r>
            <a:r>
              <a:rPr sz="2000" dirty="0">
                <a:solidFill>
                  <a:srgbClr val="FFFFFF"/>
                </a:solidFill>
                <a:latin typeface="Calibri"/>
                <a:cs typeface="Calibri"/>
              </a:rPr>
              <a:t>the</a:t>
            </a:r>
            <a:r>
              <a:rPr sz="2000" spc="-20" dirty="0">
                <a:solidFill>
                  <a:srgbClr val="FFFFFF"/>
                </a:solidFill>
                <a:latin typeface="Calibri"/>
                <a:cs typeface="Calibri"/>
              </a:rPr>
              <a:t> </a:t>
            </a:r>
            <a:r>
              <a:rPr sz="2000" dirty="0">
                <a:solidFill>
                  <a:srgbClr val="FFFFFF"/>
                </a:solidFill>
                <a:latin typeface="Calibri"/>
                <a:cs typeface="Calibri"/>
              </a:rPr>
              <a:t>My</a:t>
            </a:r>
            <a:r>
              <a:rPr sz="2000" spc="-30" dirty="0">
                <a:solidFill>
                  <a:srgbClr val="FFFFFF"/>
                </a:solidFill>
                <a:latin typeface="Calibri"/>
                <a:cs typeface="Calibri"/>
              </a:rPr>
              <a:t> </a:t>
            </a:r>
            <a:r>
              <a:rPr sz="2000" dirty="0">
                <a:solidFill>
                  <a:srgbClr val="FFFFFF"/>
                </a:solidFill>
                <a:latin typeface="Calibri"/>
                <a:cs typeface="Calibri"/>
              </a:rPr>
              <a:t>DiscoveryPoint</a:t>
            </a:r>
            <a:r>
              <a:rPr sz="2000" spc="-30" dirty="0">
                <a:solidFill>
                  <a:srgbClr val="FFFFFF"/>
                </a:solidFill>
                <a:latin typeface="Calibri"/>
                <a:cs typeface="Calibri"/>
              </a:rPr>
              <a:t> </a:t>
            </a:r>
            <a:r>
              <a:rPr sz="2000" spc="-10" dirty="0">
                <a:solidFill>
                  <a:srgbClr val="FFFFFF"/>
                </a:solidFill>
                <a:latin typeface="Calibri"/>
                <a:cs typeface="Calibri"/>
              </a:rPr>
              <a:t>drop-</a:t>
            </a:r>
            <a:r>
              <a:rPr sz="2000" dirty="0">
                <a:solidFill>
                  <a:srgbClr val="FFFFFF"/>
                </a:solidFill>
                <a:latin typeface="Calibri"/>
                <a:cs typeface="Calibri"/>
              </a:rPr>
              <a:t>down</a:t>
            </a:r>
            <a:r>
              <a:rPr sz="2000" spc="-60" dirty="0">
                <a:solidFill>
                  <a:srgbClr val="FFFFFF"/>
                </a:solidFill>
                <a:latin typeface="Calibri"/>
                <a:cs typeface="Calibri"/>
              </a:rPr>
              <a:t> </a:t>
            </a:r>
            <a:r>
              <a:rPr sz="2000" spc="-10" dirty="0">
                <a:solidFill>
                  <a:srgbClr val="FFFFFF"/>
                </a:solidFill>
                <a:latin typeface="Calibri"/>
                <a:cs typeface="Calibri"/>
              </a:rPr>
              <a:t>menu?</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30" dirty="0">
                <a:solidFill>
                  <a:srgbClr val="FFFFFF"/>
                </a:solidFill>
                <a:latin typeface="Calibri"/>
                <a:cs typeface="Calibri"/>
              </a:rPr>
              <a:t> </a:t>
            </a:r>
            <a:r>
              <a:rPr sz="2000" dirty="0">
                <a:solidFill>
                  <a:srgbClr val="FFFFFF"/>
                </a:solidFill>
                <a:latin typeface="Calibri"/>
                <a:cs typeface="Calibri"/>
              </a:rPr>
              <a:t>is My</a:t>
            </a:r>
            <a:r>
              <a:rPr sz="2000" spc="-25" dirty="0">
                <a:solidFill>
                  <a:srgbClr val="FFFFFF"/>
                </a:solidFill>
                <a:latin typeface="Calibri"/>
                <a:cs typeface="Calibri"/>
              </a:rPr>
              <a:t> </a:t>
            </a:r>
            <a:r>
              <a:rPr sz="2000" spc="-10" dirty="0">
                <a:solidFill>
                  <a:srgbClr val="FFFFFF"/>
                </a:solidFill>
                <a:latin typeface="Calibri"/>
                <a:cs typeface="Calibri"/>
              </a:rPr>
              <a:t>Dashboard?</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How</a:t>
            </a:r>
            <a:r>
              <a:rPr sz="2000" spc="-25" dirty="0">
                <a:solidFill>
                  <a:srgbClr val="FFFFFF"/>
                </a:solidFill>
                <a:latin typeface="Calibri"/>
                <a:cs typeface="Calibri"/>
              </a:rPr>
              <a:t> </a:t>
            </a:r>
            <a:r>
              <a:rPr sz="2000" dirty="0">
                <a:solidFill>
                  <a:srgbClr val="FFFFFF"/>
                </a:solidFill>
                <a:latin typeface="Calibri"/>
                <a:cs typeface="Calibri"/>
              </a:rPr>
              <a:t>do</a:t>
            </a:r>
            <a:r>
              <a:rPr sz="2000" spc="-35" dirty="0">
                <a:solidFill>
                  <a:srgbClr val="FFFFFF"/>
                </a:solidFill>
                <a:latin typeface="Calibri"/>
                <a:cs typeface="Calibri"/>
              </a:rPr>
              <a:t> </a:t>
            </a:r>
            <a:r>
              <a:rPr sz="2000" dirty="0">
                <a:solidFill>
                  <a:srgbClr val="FFFFFF"/>
                </a:solidFill>
                <a:latin typeface="Calibri"/>
                <a:cs typeface="Calibri"/>
              </a:rPr>
              <a:t>I</a:t>
            </a:r>
            <a:r>
              <a:rPr sz="2000" spc="-10" dirty="0">
                <a:solidFill>
                  <a:srgbClr val="FFFFFF"/>
                </a:solidFill>
                <a:latin typeface="Calibri"/>
                <a:cs typeface="Calibri"/>
              </a:rPr>
              <a:t> </a:t>
            </a:r>
            <a:r>
              <a:rPr sz="2000" dirty="0">
                <a:solidFill>
                  <a:srgbClr val="FFFFFF"/>
                </a:solidFill>
                <a:latin typeface="Calibri"/>
                <a:cs typeface="Calibri"/>
              </a:rPr>
              <a:t>add</a:t>
            </a:r>
            <a:r>
              <a:rPr sz="2000" spc="-25" dirty="0">
                <a:solidFill>
                  <a:srgbClr val="FFFFFF"/>
                </a:solidFill>
                <a:latin typeface="Calibri"/>
                <a:cs typeface="Calibri"/>
              </a:rPr>
              <a:t> </a:t>
            </a:r>
            <a:r>
              <a:rPr sz="2000" dirty="0">
                <a:solidFill>
                  <a:srgbClr val="FFFFFF"/>
                </a:solidFill>
                <a:latin typeface="Calibri"/>
                <a:cs typeface="Calibri"/>
              </a:rPr>
              <a:t>new</a:t>
            </a:r>
            <a:r>
              <a:rPr sz="2000" spc="-25" dirty="0">
                <a:solidFill>
                  <a:srgbClr val="FFFFFF"/>
                </a:solidFill>
                <a:latin typeface="Calibri"/>
                <a:cs typeface="Calibri"/>
              </a:rPr>
              <a:t> </a:t>
            </a:r>
            <a:r>
              <a:rPr sz="2000" dirty="0">
                <a:solidFill>
                  <a:srgbClr val="FFFFFF"/>
                </a:solidFill>
                <a:latin typeface="Calibri"/>
                <a:cs typeface="Calibri"/>
              </a:rPr>
              <a:t>content</a:t>
            </a:r>
            <a:r>
              <a:rPr sz="2000" spc="-20" dirty="0">
                <a:solidFill>
                  <a:srgbClr val="FFFFFF"/>
                </a:solidFill>
                <a:latin typeface="Calibri"/>
                <a:cs typeface="Calibri"/>
              </a:rPr>
              <a:t> </a:t>
            </a:r>
            <a:r>
              <a:rPr sz="2000" dirty="0">
                <a:solidFill>
                  <a:srgbClr val="FFFFFF"/>
                </a:solidFill>
                <a:latin typeface="Calibri"/>
                <a:cs typeface="Calibri"/>
              </a:rPr>
              <a:t>to</a:t>
            </a:r>
            <a:r>
              <a:rPr sz="2000" spc="-15" dirty="0">
                <a:solidFill>
                  <a:srgbClr val="FFFFFF"/>
                </a:solidFill>
                <a:latin typeface="Calibri"/>
                <a:cs typeface="Calibri"/>
              </a:rPr>
              <a:t> </a:t>
            </a:r>
            <a:r>
              <a:rPr sz="2000" dirty="0">
                <a:solidFill>
                  <a:srgbClr val="FFFFFF"/>
                </a:solidFill>
                <a:latin typeface="Calibri"/>
                <a:cs typeface="Calibri"/>
              </a:rPr>
              <a:t>My</a:t>
            </a:r>
            <a:r>
              <a:rPr sz="2000" spc="-15" dirty="0">
                <a:solidFill>
                  <a:srgbClr val="FFFFFF"/>
                </a:solidFill>
                <a:latin typeface="Calibri"/>
                <a:cs typeface="Calibri"/>
              </a:rPr>
              <a:t> </a:t>
            </a:r>
            <a:r>
              <a:rPr sz="2000" spc="-10" dirty="0">
                <a:solidFill>
                  <a:srgbClr val="FFFFFF"/>
                </a:solidFill>
                <a:latin typeface="Calibri"/>
                <a:cs typeface="Calibri"/>
              </a:rPr>
              <a:t>Dashboard?</a:t>
            </a:r>
            <a:endParaRPr sz="20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31</a:t>
            </a:fld>
            <a:endParaRPr spc="-25" dirty="0"/>
          </a:p>
        </p:txBody>
      </p:sp>
      <p:sp>
        <p:nvSpPr>
          <p:cNvPr id="15" name="object 19">
            <a:extLst>
              <a:ext uri="{FF2B5EF4-FFF2-40B4-BE49-F238E27FC236}">
                <a16:creationId xmlns:a16="http://schemas.microsoft.com/office/drawing/2014/main" id="{1A8E1236-8D8F-EC0C-ED4F-485C98D0DAB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5" dirty="0"/>
              <a:t> </a:t>
            </a:r>
            <a:r>
              <a:rPr dirty="0"/>
              <a:t>is</a:t>
            </a:r>
            <a:r>
              <a:rPr spc="-30" dirty="0"/>
              <a:t> </a:t>
            </a:r>
            <a:r>
              <a:rPr dirty="0"/>
              <a:t>the</a:t>
            </a:r>
            <a:r>
              <a:rPr spc="-30" dirty="0"/>
              <a:t> </a:t>
            </a:r>
            <a:r>
              <a:rPr dirty="0"/>
              <a:t>My</a:t>
            </a:r>
            <a:r>
              <a:rPr spc="-20" dirty="0"/>
              <a:t> </a:t>
            </a:r>
            <a:r>
              <a:rPr dirty="0"/>
              <a:t>DiscoveryPoint</a:t>
            </a:r>
            <a:r>
              <a:rPr spc="-50" dirty="0"/>
              <a:t> </a:t>
            </a:r>
            <a:r>
              <a:rPr spc="-10" dirty="0"/>
              <a:t>drop-</a:t>
            </a:r>
            <a:r>
              <a:rPr dirty="0"/>
              <a:t>down</a:t>
            </a:r>
            <a:r>
              <a:rPr spc="-55" dirty="0"/>
              <a:t> </a:t>
            </a:r>
            <a:r>
              <a:rPr spc="-10" dirty="0"/>
              <a:t>menu?</a:t>
            </a:r>
          </a:p>
        </p:txBody>
      </p:sp>
      <p:sp>
        <p:nvSpPr>
          <p:cNvPr id="3" name="object 3"/>
          <p:cNvSpPr txBox="1"/>
          <p:nvPr/>
        </p:nvSpPr>
        <p:spPr>
          <a:xfrm>
            <a:off x="409194" y="1172400"/>
            <a:ext cx="7719695"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My</a:t>
            </a:r>
            <a:r>
              <a:rPr sz="1400" b="1" spc="-35" dirty="0">
                <a:solidFill>
                  <a:srgbClr val="00609B"/>
                </a:solidFill>
                <a:latin typeface="Calibri"/>
                <a:cs typeface="Calibri"/>
              </a:rPr>
              <a:t> </a:t>
            </a:r>
            <a:r>
              <a:rPr sz="1400" b="1" dirty="0">
                <a:solidFill>
                  <a:srgbClr val="00609B"/>
                </a:solidFill>
                <a:latin typeface="Calibri"/>
                <a:cs typeface="Calibri"/>
              </a:rPr>
              <a:t>DiscoveryPoint</a:t>
            </a:r>
            <a:r>
              <a:rPr sz="1400" b="1" spc="-40" dirty="0">
                <a:solidFill>
                  <a:srgbClr val="00609B"/>
                </a:solidFill>
                <a:latin typeface="Calibri"/>
                <a:cs typeface="Calibri"/>
              </a:rPr>
              <a:t> </a:t>
            </a:r>
            <a:r>
              <a:rPr sz="1400" b="1" dirty="0">
                <a:solidFill>
                  <a:srgbClr val="00609B"/>
                </a:solidFill>
                <a:latin typeface="Calibri"/>
                <a:cs typeface="Calibri"/>
              </a:rPr>
              <a:t>drop-down</a:t>
            </a:r>
            <a:r>
              <a:rPr sz="1400" b="1" spc="-70" dirty="0">
                <a:solidFill>
                  <a:srgbClr val="00609B"/>
                </a:solidFill>
                <a:latin typeface="Calibri"/>
                <a:cs typeface="Calibri"/>
              </a:rPr>
              <a:t> </a:t>
            </a:r>
            <a:r>
              <a:rPr sz="1400" dirty="0">
                <a:latin typeface="Calibri"/>
                <a:cs typeface="Calibri"/>
              </a:rPr>
              <a:t>is</a:t>
            </a:r>
            <a:r>
              <a:rPr sz="1400" spc="-30" dirty="0">
                <a:latin typeface="Calibri"/>
                <a:cs typeface="Calibri"/>
              </a:rPr>
              <a:t> </a:t>
            </a:r>
            <a:r>
              <a:rPr sz="1400" dirty="0">
                <a:latin typeface="Calibri"/>
                <a:cs typeface="Calibri"/>
              </a:rPr>
              <a:t>a</a:t>
            </a:r>
            <a:r>
              <a:rPr sz="1400" spc="-25" dirty="0">
                <a:latin typeface="Calibri"/>
                <a:cs typeface="Calibri"/>
              </a:rPr>
              <a:t> </a:t>
            </a:r>
            <a:r>
              <a:rPr sz="1400" dirty="0">
                <a:latin typeface="Calibri"/>
                <a:cs typeface="Calibri"/>
              </a:rPr>
              <a:t>gateway</a:t>
            </a:r>
            <a:r>
              <a:rPr sz="1400" spc="-2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personalized</a:t>
            </a:r>
            <a:r>
              <a:rPr sz="1400" spc="-20" dirty="0">
                <a:latin typeface="Calibri"/>
                <a:cs typeface="Calibri"/>
              </a:rPr>
              <a:t> </a:t>
            </a:r>
            <a:r>
              <a:rPr sz="1400" dirty="0">
                <a:latin typeface="Calibri"/>
                <a:cs typeface="Calibri"/>
              </a:rPr>
              <a:t>pages</a:t>
            </a:r>
            <a:r>
              <a:rPr sz="1400" spc="-15" dirty="0">
                <a:latin typeface="Calibri"/>
                <a:cs typeface="Calibri"/>
              </a:rPr>
              <a:t> </a:t>
            </a:r>
            <a:r>
              <a:rPr sz="1400" dirty="0">
                <a:latin typeface="Calibri"/>
                <a:cs typeface="Calibri"/>
              </a:rPr>
              <a:t>within</a:t>
            </a:r>
            <a:r>
              <a:rPr sz="1400" spc="-25" dirty="0">
                <a:latin typeface="Calibri"/>
                <a:cs typeface="Calibri"/>
              </a:rPr>
              <a:t> </a:t>
            </a:r>
            <a:r>
              <a:rPr sz="1400" dirty="0">
                <a:latin typeface="Calibri"/>
                <a:cs typeface="Calibri"/>
              </a:rPr>
              <a:t>IEEE</a:t>
            </a:r>
            <a:r>
              <a:rPr sz="1400" spc="-20" dirty="0">
                <a:latin typeface="Calibri"/>
                <a:cs typeface="Calibri"/>
              </a:rPr>
              <a:t> </a:t>
            </a:r>
            <a:r>
              <a:rPr sz="1400" spc="-10" dirty="0">
                <a:latin typeface="Calibri"/>
                <a:cs typeface="Calibri"/>
              </a:rPr>
              <a:t>DiscoveryPoint</a:t>
            </a:r>
            <a:r>
              <a:rPr sz="1400" spc="-40" dirty="0">
                <a:latin typeface="Calibri"/>
                <a:cs typeface="Calibri"/>
              </a:rPr>
              <a:t> </a:t>
            </a:r>
            <a:r>
              <a:rPr sz="1400" spc="-25" dirty="0">
                <a:latin typeface="Calibri"/>
                <a:cs typeface="Calibri"/>
              </a:rPr>
              <a:t>for </a:t>
            </a:r>
            <a:r>
              <a:rPr sz="1400" spc="-10" dirty="0">
                <a:latin typeface="Calibri"/>
                <a:cs typeface="Calibri"/>
              </a:rPr>
              <a:t>Communications.</a:t>
            </a:r>
            <a:endParaRPr sz="1400">
              <a:latin typeface="Calibri"/>
              <a:cs typeface="Calibri"/>
            </a:endParaRPr>
          </a:p>
        </p:txBody>
      </p:sp>
      <p:sp>
        <p:nvSpPr>
          <p:cNvPr id="4" name="object 4"/>
          <p:cNvSpPr txBox="1"/>
          <p:nvPr/>
        </p:nvSpPr>
        <p:spPr>
          <a:xfrm>
            <a:off x="450918" y="2816756"/>
            <a:ext cx="1684020" cy="1230630"/>
          </a:xfrm>
          <a:prstGeom prst="rect">
            <a:avLst/>
          </a:prstGeom>
        </p:spPr>
        <p:txBody>
          <a:bodyPr vert="horz" wrap="square" lIns="0" tIns="40005" rIns="0" bIns="0" rtlCol="0">
            <a:spAutoFit/>
          </a:bodyPr>
          <a:lstStyle/>
          <a:p>
            <a:pPr marL="12700">
              <a:lnSpc>
                <a:spcPct val="100000"/>
              </a:lnSpc>
              <a:spcBef>
                <a:spcPts val="315"/>
              </a:spcBef>
            </a:pPr>
            <a:r>
              <a:rPr sz="1400" dirty="0">
                <a:latin typeface="Calibri"/>
                <a:cs typeface="Calibri"/>
              </a:rPr>
              <a:t>You</a:t>
            </a:r>
            <a:r>
              <a:rPr sz="1400" spc="-30" dirty="0">
                <a:latin typeface="Calibri"/>
                <a:cs typeface="Calibri"/>
              </a:rPr>
              <a:t> </a:t>
            </a:r>
            <a:r>
              <a:rPr sz="1400" dirty="0">
                <a:latin typeface="Calibri"/>
                <a:cs typeface="Calibri"/>
              </a:rPr>
              <a:t>will</a:t>
            </a:r>
            <a:r>
              <a:rPr sz="1400" spc="-25" dirty="0">
                <a:latin typeface="Calibri"/>
                <a:cs typeface="Calibri"/>
              </a:rPr>
              <a:t> </a:t>
            </a:r>
            <a:r>
              <a:rPr sz="1400" dirty="0">
                <a:latin typeface="Calibri"/>
                <a:cs typeface="Calibri"/>
              </a:rPr>
              <a:t>find</a:t>
            </a:r>
            <a:r>
              <a:rPr sz="1400" spc="-30" dirty="0">
                <a:latin typeface="Calibri"/>
                <a:cs typeface="Calibri"/>
              </a:rPr>
              <a:t> </a:t>
            </a:r>
            <a:r>
              <a:rPr sz="1400" dirty="0">
                <a:latin typeface="Calibri"/>
                <a:cs typeface="Calibri"/>
              </a:rPr>
              <a:t>links</a:t>
            </a:r>
            <a:r>
              <a:rPr sz="1400" spc="-5" dirty="0">
                <a:latin typeface="Calibri"/>
                <a:cs typeface="Calibri"/>
              </a:rPr>
              <a:t> </a:t>
            </a:r>
            <a:r>
              <a:rPr sz="1400" spc="-25" dirty="0">
                <a:latin typeface="Calibri"/>
                <a:cs typeface="Calibri"/>
              </a:rPr>
              <a:t>to:</a:t>
            </a:r>
            <a:endParaRPr sz="1400">
              <a:latin typeface="Calibri"/>
              <a:cs typeface="Calibri"/>
            </a:endParaRPr>
          </a:p>
          <a:p>
            <a:pPr marL="189865" indent="-177165">
              <a:lnSpc>
                <a:spcPct val="100000"/>
              </a:lnSpc>
              <a:spcBef>
                <a:spcPts val="215"/>
              </a:spcBef>
              <a:buFont typeface="Arial"/>
              <a:buChar char="•"/>
              <a:tabLst>
                <a:tab pos="189865" algn="l"/>
              </a:tabLst>
            </a:pPr>
            <a:r>
              <a:rPr sz="1400" b="1" dirty="0">
                <a:solidFill>
                  <a:srgbClr val="00609B"/>
                </a:solidFill>
                <a:latin typeface="Calibri"/>
                <a:cs typeface="Calibri"/>
              </a:rPr>
              <a:t>My</a:t>
            </a:r>
            <a:r>
              <a:rPr sz="1400" b="1" spc="-15" dirty="0">
                <a:solidFill>
                  <a:srgbClr val="00609B"/>
                </a:solidFill>
                <a:latin typeface="Calibri"/>
                <a:cs typeface="Calibri"/>
              </a:rPr>
              <a:t> </a:t>
            </a:r>
            <a:r>
              <a:rPr sz="1400" b="1" spc="-10" dirty="0">
                <a:solidFill>
                  <a:srgbClr val="00609B"/>
                </a:solidFill>
                <a:latin typeface="Calibri"/>
                <a:cs typeface="Calibri"/>
              </a:rPr>
              <a:t>Dashboard</a:t>
            </a:r>
            <a:endParaRPr sz="1400">
              <a:latin typeface="Calibri"/>
              <a:cs typeface="Calibri"/>
            </a:endParaRPr>
          </a:p>
          <a:p>
            <a:pPr marL="189865" indent="-177165">
              <a:lnSpc>
                <a:spcPct val="100000"/>
              </a:lnSpc>
              <a:spcBef>
                <a:spcPts val="225"/>
              </a:spcBef>
              <a:buFont typeface="Arial"/>
              <a:buChar char="•"/>
              <a:tabLst>
                <a:tab pos="189865" algn="l"/>
              </a:tabLst>
            </a:pPr>
            <a:r>
              <a:rPr sz="1400" b="1" dirty="0">
                <a:solidFill>
                  <a:srgbClr val="00609B"/>
                </a:solidFill>
                <a:latin typeface="Calibri"/>
                <a:cs typeface="Calibri"/>
              </a:rPr>
              <a:t>My</a:t>
            </a:r>
            <a:r>
              <a:rPr sz="1400" b="1" spc="-20" dirty="0">
                <a:solidFill>
                  <a:srgbClr val="00609B"/>
                </a:solidFill>
                <a:latin typeface="Calibri"/>
                <a:cs typeface="Calibri"/>
              </a:rPr>
              <a:t> </a:t>
            </a:r>
            <a:r>
              <a:rPr sz="1400" b="1" dirty="0">
                <a:solidFill>
                  <a:srgbClr val="00609B"/>
                </a:solidFill>
                <a:latin typeface="Calibri"/>
                <a:cs typeface="Calibri"/>
              </a:rPr>
              <a:t>Saved</a:t>
            </a:r>
            <a:r>
              <a:rPr sz="1400" b="1" spc="-20" dirty="0">
                <a:solidFill>
                  <a:srgbClr val="00609B"/>
                </a:solidFill>
                <a:latin typeface="Calibri"/>
                <a:cs typeface="Calibri"/>
              </a:rPr>
              <a:t> </a:t>
            </a:r>
            <a:r>
              <a:rPr sz="1400" b="1" spc="-10" dirty="0">
                <a:solidFill>
                  <a:srgbClr val="00609B"/>
                </a:solidFill>
                <a:latin typeface="Calibri"/>
                <a:cs typeface="Calibri"/>
              </a:rPr>
              <a:t>Searches</a:t>
            </a:r>
            <a:endParaRPr sz="1400">
              <a:latin typeface="Calibri"/>
              <a:cs typeface="Calibri"/>
            </a:endParaRPr>
          </a:p>
          <a:p>
            <a:pPr marL="189865" indent="-177165">
              <a:lnSpc>
                <a:spcPct val="100000"/>
              </a:lnSpc>
              <a:spcBef>
                <a:spcPts val="215"/>
              </a:spcBef>
              <a:buFont typeface="Arial"/>
              <a:buChar char="•"/>
              <a:tabLst>
                <a:tab pos="189865" algn="l"/>
              </a:tabLst>
            </a:pPr>
            <a:r>
              <a:rPr sz="1400" b="1" dirty="0">
                <a:solidFill>
                  <a:srgbClr val="00609B"/>
                </a:solidFill>
                <a:latin typeface="Calibri"/>
                <a:cs typeface="Calibri"/>
              </a:rPr>
              <a:t>My</a:t>
            </a:r>
            <a:r>
              <a:rPr sz="1400" b="1" spc="-15" dirty="0">
                <a:solidFill>
                  <a:srgbClr val="00609B"/>
                </a:solidFill>
                <a:latin typeface="Calibri"/>
                <a:cs typeface="Calibri"/>
              </a:rPr>
              <a:t> </a:t>
            </a:r>
            <a:r>
              <a:rPr sz="1400" b="1" spc="-10" dirty="0">
                <a:solidFill>
                  <a:srgbClr val="00609B"/>
                </a:solidFill>
                <a:latin typeface="Calibri"/>
                <a:cs typeface="Calibri"/>
              </a:rPr>
              <a:t>Bookmarks</a:t>
            </a:r>
            <a:endParaRPr sz="1400">
              <a:latin typeface="Calibri"/>
              <a:cs typeface="Calibri"/>
            </a:endParaRPr>
          </a:p>
          <a:p>
            <a:pPr marL="189865" indent="-177165">
              <a:lnSpc>
                <a:spcPct val="100000"/>
              </a:lnSpc>
              <a:spcBef>
                <a:spcPts val="215"/>
              </a:spcBef>
              <a:buFont typeface="Arial"/>
              <a:buChar char="•"/>
              <a:tabLst>
                <a:tab pos="189865" algn="l"/>
              </a:tabLst>
            </a:pPr>
            <a:r>
              <a:rPr sz="1400" b="1" dirty="0">
                <a:solidFill>
                  <a:srgbClr val="00609B"/>
                </a:solidFill>
                <a:latin typeface="Calibri"/>
                <a:cs typeface="Calibri"/>
              </a:rPr>
              <a:t>Bookmarked</a:t>
            </a:r>
            <a:r>
              <a:rPr sz="1400" b="1" spc="-60" dirty="0">
                <a:solidFill>
                  <a:srgbClr val="00609B"/>
                </a:solidFill>
                <a:latin typeface="Calibri"/>
                <a:cs typeface="Calibri"/>
              </a:rPr>
              <a:t> </a:t>
            </a:r>
            <a:r>
              <a:rPr sz="1400" b="1" dirty="0">
                <a:solidFill>
                  <a:srgbClr val="00609B"/>
                </a:solidFill>
                <a:latin typeface="Calibri"/>
                <a:cs typeface="Calibri"/>
              </a:rPr>
              <a:t>for</a:t>
            </a:r>
            <a:r>
              <a:rPr sz="1400" b="1" spc="-45" dirty="0">
                <a:solidFill>
                  <a:srgbClr val="00609B"/>
                </a:solidFill>
                <a:latin typeface="Calibri"/>
                <a:cs typeface="Calibri"/>
              </a:rPr>
              <a:t> </a:t>
            </a:r>
            <a:r>
              <a:rPr sz="1400" b="1" spc="-25" dirty="0">
                <a:solidFill>
                  <a:srgbClr val="00609B"/>
                </a:solidFill>
                <a:latin typeface="Calibri"/>
                <a:cs typeface="Calibri"/>
              </a:rPr>
              <a:t>Me</a:t>
            </a:r>
            <a:endParaRPr sz="1400">
              <a:latin typeface="Calibri"/>
              <a:cs typeface="Calibri"/>
            </a:endParaRPr>
          </a:p>
        </p:txBody>
      </p:sp>
      <p:grpSp>
        <p:nvGrpSpPr>
          <p:cNvPr id="5" name="object 5"/>
          <p:cNvGrpSpPr/>
          <p:nvPr/>
        </p:nvGrpSpPr>
        <p:grpSpPr>
          <a:xfrm>
            <a:off x="3207639" y="1892426"/>
            <a:ext cx="6598284" cy="3355340"/>
            <a:chOff x="3207639" y="1892426"/>
            <a:chExt cx="6598284" cy="3355340"/>
          </a:xfrm>
        </p:grpSpPr>
        <p:pic>
          <p:nvPicPr>
            <p:cNvPr id="6" name="object 6"/>
            <p:cNvPicPr/>
            <p:nvPr/>
          </p:nvPicPr>
          <p:blipFill>
            <a:blip r:embed="rId2" cstate="print"/>
            <a:stretch>
              <a:fillRect/>
            </a:stretch>
          </p:blipFill>
          <p:spPr>
            <a:xfrm>
              <a:off x="3217164" y="2050790"/>
              <a:ext cx="6579107" cy="3187196"/>
            </a:xfrm>
            <a:prstGeom prst="rect">
              <a:avLst/>
            </a:prstGeom>
          </p:spPr>
        </p:pic>
        <p:sp>
          <p:nvSpPr>
            <p:cNvPr id="7" name="object 7"/>
            <p:cNvSpPr/>
            <p:nvPr/>
          </p:nvSpPr>
          <p:spPr>
            <a:xfrm>
              <a:off x="3212401" y="1897189"/>
              <a:ext cx="6588759" cy="3345815"/>
            </a:xfrm>
            <a:custGeom>
              <a:avLst/>
              <a:gdLst/>
              <a:ahLst/>
              <a:cxnLst/>
              <a:rect l="l" t="t" r="r" b="b"/>
              <a:pathLst>
                <a:path w="6588759" h="3345815">
                  <a:moveTo>
                    <a:pt x="0" y="0"/>
                  </a:moveTo>
                  <a:lnTo>
                    <a:pt x="6588633" y="0"/>
                  </a:lnTo>
                  <a:lnTo>
                    <a:pt x="6588633" y="3345561"/>
                  </a:lnTo>
                  <a:lnTo>
                    <a:pt x="0" y="3345561"/>
                  </a:lnTo>
                  <a:lnTo>
                    <a:pt x="0" y="0"/>
                  </a:lnTo>
                  <a:close/>
                </a:path>
              </a:pathLst>
            </a:custGeom>
            <a:ln w="9525">
              <a:solidFill>
                <a:srgbClr val="D9D9D9"/>
              </a:solidFill>
            </a:ln>
          </p:spPr>
          <p:txBody>
            <a:bodyPr wrap="square" lIns="0" tIns="0" rIns="0" bIns="0" rtlCol="0"/>
            <a:lstStyle/>
            <a:p>
              <a:endParaRPr/>
            </a:p>
          </p:txBody>
        </p:sp>
        <p:pic>
          <p:nvPicPr>
            <p:cNvPr id="8" name="object 8"/>
            <p:cNvPicPr/>
            <p:nvPr/>
          </p:nvPicPr>
          <p:blipFill>
            <a:blip r:embed="rId3" cstate="print"/>
            <a:stretch>
              <a:fillRect/>
            </a:stretch>
          </p:blipFill>
          <p:spPr>
            <a:xfrm>
              <a:off x="3349752" y="1990343"/>
              <a:ext cx="3320796" cy="739139"/>
            </a:xfrm>
            <a:prstGeom prst="rect">
              <a:avLst/>
            </a:prstGeom>
          </p:spPr>
        </p:pic>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32</a:t>
            </a:fld>
            <a:endParaRPr spc="-25" dirty="0"/>
          </a:p>
        </p:txBody>
      </p:sp>
      <p:sp>
        <p:nvSpPr>
          <p:cNvPr id="11" name="object 19">
            <a:extLst>
              <a:ext uri="{FF2B5EF4-FFF2-40B4-BE49-F238E27FC236}">
                <a16:creationId xmlns:a16="http://schemas.microsoft.com/office/drawing/2014/main" id="{533453A4-16DC-CCCA-CBC8-B40F64E76E4C}"/>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10319004" y="1359408"/>
              <a:ext cx="748283" cy="900683"/>
            </a:xfrm>
            <a:prstGeom prst="rect">
              <a:avLst/>
            </a:prstGeom>
          </p:spPr>
        </p:pic>
      </p:grpSp>
      <p:sp>
        <p:nvSpPr>
          <p:cNvPr id="5" name="object 5"/>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is</a:t>
            </a:r>
            <a:r>
              <a:rPr spc="-20" dirty="0"/>
              <a:t> </a:t>
            </a:r>
            <a:r>
              <a:rPr dirty="0"/>
              <a:t>My</a:t>
            </a:r>
            <a:r>
              <a:rPr spc="-5" dirty="0"/>
              <a:t> </a:t>
            </a:r>
            <a:r>
              <a:rPr spc="-10" dirty="0"/>
              <a:t>Dashboard?</a:t>
            </a:r>
          </a:p>
        </p:txBody>
      </p:sp>
      <p:sp>
        <p:nvSpPr>
          <p:cNvPr id="6" name="object 6"/>
          <p:cNvSpPr txBox="1"/>
          <p:nvPr/>
        </p:nvSpPr>
        <p:spPr>
          <a:xfrm>
            <a:off x="400050" y="1045553"/>
            <a:ext cx="7566659" cy="1143000"/>
          </a:xfrm>
          <a:prstGeom prst="rect">
            <a:avLst/>
          </a:prstGeom>
        </p:spPr>
        <p:txBody>
          <a:bodyPr vert="horz" wrap="square" lIns="0" tIns="78105" rIns="0" bIns="0" rtlCol="0">
            <a:spAutoFit/>
          </a:bodyPr>
          <a:lstStyle/>
          <a:p>
            <a:pPr marL="12700">
              <a:lnSpc>
                <a:spcPct val="100000"/>
              </a:lnSpc>
              <a:spcBef>
                <a:spcPts val="615"/>
              </a:spcBef>
            </a:pPr>
            <a:r>
              <a:rPr sz="1400" b="1" dirty="0">
                <a:solidFill>
                  <a:srgbClr val="00619B"/>
                </a:solidFill>
                <a:latin typeface="Calibri"/>
                <a:cs typeface="Calibri"/>
              </a:rPr>
              <a:t>My</a:t>
            </a:r>
            <a:r>
              <a:rPr sz="1400" b="1" spc="-40" dirty="0">
                <a:solidFill>
                  <a:srgbClr val="00619B"/>
                </a:solidFill>
                <a:latin typeface="Calibri"/>
                <a:cs typeface="Calibri"/>
              </a:rPr>
              <a:t> </a:t>
            </a:r>
            <a:r>
              <a:rPr sz="1400" b="1" dirty="0">
                <a:solidFill>
                  <a:srgbClr val="00619B"/>
                </a:solidFill>
                <a:latin typeface="Calibri"/>
                <a:cs typeface="Calibri"/>
              </a:rPr>
              <a:t>Dashboard</a:t>
            </a:r>
            <a:r>
              <a:rPr sz="1400" b="1" spc="-75" dirty="0">
                <a:solidFill>
                  <a:srgbClr val="00619B"/>
                </a:solidFill>
                <a:latin typeface="Calibri"/>
                <a:cs typeface="Calibri"/>
              </a:rPr>
              <a:t> </a:t>
            </a:r>
            <a:r>
              <a:rPr sz="1400" dirty="0">
                <a:latin typeface="Calibri"/>
                <a:cs typeface="Calibri"/>
              </a:rPr>
              <a:t>is</a:t>
            </a:r>
            <a:r>
              <a:rPr sz="1400" spc="-35" dirty="0">
                <a:latin typeface="Calibri"/>
                <a:cs typeface="Calibri"/>
              </a:rPr>
              <a:t> </a:t>
            </a:r>
            <a:r>
              <a:rPr sz="1400" dirty="0">
                <a:latin typeface="Calibri"/>
                <a:cs typeface="Calibri"/>
              </a:rPr>
              <a:t>a</a:t>
            </a:r>
            <a:r>
              <a:rPr sz="1400" spc="-25" dirty="0">
                <a:latin typeface="Calibri"/>
                <a:cs typeface="Calibri"/>
              </a:rPr>
              <a:t> </a:t>
            </a:r>
            <a:r>
              <a:rPr sz="1400" dirty="0">
                <a:latin typeface="Calibri"/>
                <a:cs typeface="Calibri"/>
              </a:rPr>
              <a:t>personal</a:t>
            </a:r>
            <a:r>
              <a:rPr sz="1400" spc="-35" dirty="0">
                <a:latin typeface="Calibri"/>
                <a:cs typeface="Calibri"/>
              </a:rPr>
              <a:t> </a:t>
            </a:r>
            <a:r>
              <a:rPr sz="1400" dirty="0">
                <a:latin typeface="Calibri"/>
                <a:cs typeface="Calibri"/>
              </a:rPr>
              <a:t>dashboard</a:t>
            </a:r>
            <a:r>
              <a:rPr sz="1400" spc="-20" dirty="0">
                <a:latin typeface="Calibri"/>
                <a:cs typeface="Calibri"/>
              </a:rPr>
              <a:t> </a:t>
            </a:r>
            <a:r>
              <a:rPr sz="1400" dirty="0">
                <a:latin typeface="Calibri"/>
                <a:cs typeface="Calibri"/>
              </a:rPr>
              <a:t>that</a:t>
            </a:r>
            <a:r>
              <a:rPr sz="1400" spc="-25" dirty="0">
                <a:latin typeface="Calibri"/>
                <a:cs typeface="Calibri"/>
              </a:rPr>
              <a:t> </a:t>
            </a:r>
            <a:r>
              <a:rPr sz="1400" dirty="0">
                <a:latin typeface="Calibri"/>
                <a:cs typeface="Calibri"/>
              </a:rPr>
              <a:t>can</a:t>
            </a:r>
            <a:r>
              <a:rPr sz="1400" spc="-30" dirty="0">
                <a:latin typeface="Calibri"/>
                <a:cs typeface="Calibri"/>
              </a:rPr>
              <a:t> </a:t>
            </a:r>
            <a:r>
              <a:rPr sz="1400" dirty="0">
                <a:latin typeface="Calibri"/>
                <a:cs typeface="Calibri"/>
              </a:rPr>
              <a:t>be</a:t>
            </a:r>
            <a:r>
              <a:rPr sz="1400" spc="-25" dirty="0">
                <a:latin typeface="Calibri"/>
                <a:cs typeface="Calibri"/>
              </a:rPr>
              <a:t> </a:t>
            </a:r>
            <a:r>
              <a:rPr sz="1400" dirty="0">
                <a:latin typeface="Calibri"/>
                <a:cs typeface="Calibri"/>
              </a:rPr>
              <a:t>customized</a:t>
            </a:r>
            <a:r>
              <a:rPr sz="1400" spc="-30" dirty="0">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specific</a:t>
            </a:r>
            <a:r>
              <a:rPr sz="1400" spc="-35" dirty="0">
                <a:latin typeface="Calibri"/>
                <a:cs typeface="Calibri"/>
              </a:rPr>
              <a:t> </a:t>
            </a:r>
            <a:r>
              <a:rPr sz="1400" dirty="0">
                <a:latin typeface="Calibri"/>
                <a:cs typeface="Calibri"/>
              </a:rPr>
              <a:t>information</a:t>
            </a:r>
            <a:r>
              <a:rPr sz="1400" spc="-45" dirty="0">
                <a:latin typeface="Calibri"/>
                <a:cs typeface="Calibri"/>
              </a:rPr>
              <a:t> </a:t>
            </a:r>
            <a:r>
              <a:rPr sz="1400" dirty="0">
                <a:latin typeface="Calibri"/>
                <a:cs typeface="Calibri"/>
              </a:rPr>
              <a:t>needs</a:t>
            </a:r>
            <a:r>
              <a:rPr sz="1400" spc="-20" dirty="0">
                <a:latin typeface="Calibri"/>
                <a:cs typeface="Calibri"/>
              </a:rPr>
              <a:t> </a:t>
            </a:r>
            <a:r>
              <a:rPr sz="1400" spc="-10" dirty="0">
                <a:latin typeface="Calibri"/>
                <a:cs typeface="Calibri"/>
              </a:rPr>
              <a:t>with:</a:t>
            </a:r>
            <a:endParaRPr sz="1400">
              <a:latin typeface="Calibri"/>
              <a:cs typeface="Calibri"/>
            </a:endParaRPr>
          </a:p>
          <a:p>
            <a:pPr marL="189865" indent="-177165">
              <a:lnSpc>
                <a:spcPct val="100000"/>
              </a:lnSpc>
              <a:spcBef>
                <a:spcPts val="515"/>
              </a:spcBef>
              <a:buClr>
                <a:srgbClr val="00609B"/>
              </a:buClr>
              <a:buFont typeface="Arial"/>
              <a:buChar char="•"/>
              <a:tabLst>
                <a:tab pos="189865" algn="l"/>
              </a:tabLst>
            </a:pPr>
            <a:r>
              <a:rPr sz="1400" dirty="0">
                <a:latin typeface="Calibri"/>
                <a:cs typeface="Calibri"/>
              </a:rPr>
              <a:t>Saved</a:t>
            </a:r>
            <a:r>
              <a:rPr sz="1400" spc="-40" dirty="0">
                <a:latin typeface="Calibri"/>
                <a:cs typeface="Calibri"/>
              </a:rPr>
              <a:t> </a:t>
            </a:r>
            <a:r>
              <a:rPr sz="1400" dirty="0">
                <a:latin typeface="Calibri"/>
                <a:cs typeface="Calibri"/>
              </a:rPr>
              <a:t>Searches</a:t>
            </a:r>
            <a:r>
              <a:rPr sz="1400" spc="-30" dirty="0">
                <a:latin typeface="Calibri"/>
                <a:cs typeface="Calibri"/>
              </a:rPr>
              <a:t> </a:t>
            </a:r>
            <a:r>
              <a:rPr sz="1400" dirty="0">
                <a:latin typeface="Calibri"/>
                <a:cs typeface="Calibri"/>
              </a:rPr>
              <a:t>or</a:t>
            </a:r>
            <a:r>
              <a:rPr sz="1400" spc="-45" dirty="0">
                <a:latin typeface="Calibri"/>
                <a:cs typeface="Calibri"/>
              </a:rPr>
              <a:t> </a:t>
            </a:r>
            <a:r>
              <a:rPr sz="1400" dirty="0">
                <a:latin typeface="Calibri"/>
                <a:cs typeface="Calibri"/>
              </a:rPr>
              <a:t>Expert</a:t>
            </a:r>
            <a:r>
              <a:rPr sz="1400" spc="-10" dirty="0">
                <a:latin typeface="Calibri"/>
                <a:cs typeface="Calibri"/>
              </a:rPr>
              <a:t> Searches</a:t>
            </a:r>
            <a:endParaRPr sz="1400">
              <a:latin typeface="Calibri"/>
              <a:cs typeface="Calibri"/>
            </a:endParaRPr>
          </a:p>
          <a:p>
            <a:pPr marL="189865" indent="-177165">
              <a:lnSpc>
                <a:spcPct val="100000"/>
              </a:lnSpc>
              <a:spcBef>
                <a:spcPts val="515"/>
              </a:spcBef>
              <a:buClr>
                <a:srgbClr val="00609B"/>
              </a:buClr>
              <a:buFont typeface="Arial"/>
              <a:buChar char="•"/>
              <a:tabLst>
                <a:tab pos="189865" algn="l"/>
              </a:tabLst>
            </a:pPr>
            <a:r>
              <a:rPr sz="1400" dirty="0">
                <a:latin typeface="Calibri"/>
                <a:cs typeface="Calibri"/>
              </a:rPr>
              <a:t>Recommended</a:t>
            </a:r>
            <a:r>
              <a:rPr sz="1400" spc="-75" dirty="0">
                <a:latin typeface="Calibri"/>
                <a:cs typeface="Calibri"/>
              </a:rPr>
              <a:t> </a:t>
            </a:r>
            <a:r>
              <a:rPr sz="1400" dirty="0">
                <a:latin typeface="Calibri"/>
                <a:cs typeface="Calibri"/>
              </a:rPr>
              <a:t>Reading</a:t>
            </a:r>
            <a:r>
              <a:rPr sz="1400" spc="-70" dirty="0">
                <a:latin typeface="Calibri"/>
                <a:cs typeface="Calibri"/>
              </a:rPr>
              <a:t> </a:t>
            </a:r>
            <a:r>
              <a:rPr sz="1400" spc="-20" dirty="0">
                <a:latin typeface="Calibri"/>
                <a:cs typeface="Calibri"/>
              </a:rPr>
              <a:t>Lists</a:t>
            </a:r>
            <a:endParaRPr sz="1400">
              <a:latin typeface="Calibri"/>
              <a:cs typeface="Calibri"/>
            </a:endParaRPr>
          </a:p>
          <a:p>
            <a:pPr marL="189865" indent="-177165">
              <a:lnSpc>
                <a:spcPct val="100000"/>
              </a:lnSpc>
              <a:spcBef>
                <a:spcPts val="530"/>
              </a:spcBef>
              <a:buClr>
                <a:srgbClr val="00609B"/>
              </a:buClr>
              <a:buFont typeface="Arial"/>
              <a:buChar char="•"/>
              <a:tabLst>
                <a:tab pos="189865" algn="l"/>
              </a:tabLst>
            </a:pPr>
            <a:r>
              <a:rPr sz="1400" dirty="0">
                <a:latin typeface="Calibri"/>
                <a:cs typeface="Calibri"/>
              </a:rPr>
              <a:t>My</a:t>
            </a:r>
            <a:r>
              <a:rPr sz="1400" spc="-20" dirty="0">
                <a:latin typeface="Calibri"/>
                <a:cs typeface="Calibri"/>
              </a:rPr>
              <a:t> </a:t>
            </a:r>
            <a:r>
              <a:rPr sz="1400" spc="-10" dirty="0">
                <a:latin typeface="Calibri"/>
                <a:cs typeface="Calibri"/>
              </a:rPr>
              <a:t>Groups</a:t>
            </a:r>
            <a:endParaRPr sz="1400">
              <a:latin typeface="Calibri"/>
              <a:cs typeface="Calibri"/>
            </a:endParaRPr>
          </a:p>
        </p:txBody>
      </p:sp>
      <p:grpSp>
        <p:nvGrpSpPr>
          <p:cNvPr id="7" name="object 7"/>
          <p:cNvGrpSpPr/>
          <p:nvPr/>
        </p:nvGrpSpPr>
        <p:grpSpPr>
          <a:xfrm>
            <a:off x="5475351" y="2438019"/>
            <a:ext cx="3655695" cy="2143760"/>
            <a:chOff x="5475351" y="2438019"/>
            <a:chExt cx="3655695" cy="2143760"/>
          </a:xfrm>
        </p:grpSpPr>
        <p:pic>
          <p:nvPicPr>
            <p:cNvPr id="8" name="object 8"/>
            <p:cNvPicPr/>
            <p:nvPr/>
          </p:nvPicPr>
          <p:blipFill>
            <a:blip r:embed="rId3" cstate="print"/>
            <a:stretch>
              <a:fillRect/>
            </a:stretch>
          </p:blipFill>
          <p:spPr>
            <a:xfrm>
              <a:off x="5484876" y="2447544"/>
              <a:ext cx="3636263" cy="2124455"/>
            </a:xfrm>
            <a:prstGeom prst="rect">
              <a:avLst/>
            </a:prstGeom>
          </p:spPr>
        </p:pic>
        <p:sp>
          <p:nvSpPr>
            <p:cNvPr id="9" name="object 9"/>
            <p:cNvSpPr/>
            <p:nvPr/>
          </p:nvSpPr>
          <p:spPr>
            <a:xfrm>
              <a:off x="5480113" y="2442781"/>
              <a:ext cx="3646170" cy="2134235"/>
            </a:xfrm>
            <a:custGeom>
              <a:avLst/>
              <a:gdLst/>
              <a:ahLst/>
              <a:cxnLst/>
              <a:rect l="l" t="t" r="r" b="b"/>
              <a:pathLst>
                <a:path w="3646170" h="2134235">
                  <a:moveTo>
                    <a:pt x="0" y="0"/>
                  </a:moveTo>
                  <a:lnTo>
                    <a:pt x="3645789" y="0"/>
                  </a:lnTo>
                  <a:lnTo>
                    <a:pt x="3645789" y="2133981"/>
                  </a:lnTo>
                  <a:lnTo>
                    <a:pt x="0" y="2133981"/>
                  </a:lnTo>
                  <a:lnTo>
                    <a:pt x="0" y="0"/>
                  </a:lnTo>
                  <a:close/>
                </a:path>
              </a:pathLst>
            </a:custGeom>
            <a:ln w="9525">
              <a:solidFill>
                <a:srgbClr val="D9D9D9"/>
              </a:solidFill>
            </a:ln>
          </p:spPr>
          <p:txBody>
            <a:bodyPr wrap="square" lIns="0" tIns="0" rIns="0" bIns="0" rtlCol="0"/>
            <a:lstStyle/>
            <a:p>
              <a:endParaRPr/>
            </a:p>
          </p:txBody>
        </p:sp>
      </p:grpSp>
      <p:sp>
        <p:nvSpPr>
          <p:cNvPr id="10" name="object 10"/>
          <p:cNvSpPr txBox="1"/>
          <p:nvPr/>
        </p:nvSpPr>
        <p:spPr>
          <a:xfrm>
            <a:off x="5546480" y="4785930"/>
            <a:ext cx="3493770" cy="881380"/>
          </a:xfrm>
          <a:prstGeom prst="rect">
            <a:avLst/>
          </a:prstGeom>
        </p:spPr>
        <p:txBody>
          <a:bodyPr vert="horz" wrap="square" lIns="0" tIns="12065" rIns="0" bIns="0" rtlCol="0">
            <a:spAutoFit/>
          </a:bodyPr>
          <a:lstStyle/>
          <a:p>
            <a:pPr marL="12700" marR="5080">
              <a:lnSpc>
                <a:spcPct val="100299"/>
              </a:lnSpc>
              <a:spcBef>
                <a:spcPts val="95"/>
              </a:spcBef>
            </a:pPr>
            <a:r>
              <a:rPr sz="1400" dirty="0">
                <a:latin typeface="Calibri"/>
                <a:cs typeface="Calibri"/>
              </a:rPr>
              <a:t>Initially,</a:t>
            </a:r>
            <a:r>
              <a:rPr sz="1400" spc="-25" dirty="0">
                <a:latin typeface="Calibri"/>
                <a:cs typeface="Calibri"/>
              </a:rPr>
              <a:t> </a:t>
            </a:r>
            <a:r>
              <a:rPr sz="1400" dirty="0">
                <a:latin typeface="Calibri"/>
                <a:cs typeface="Calibri"/>
              </a:rPr>
              <a:t>all</a:t>
            </a:r>
            <a:r>
              <a:rPr sz="1400" spc="-30"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widget</a:t>
            </a:r>
            <a:r>
              <a:rPr sz="1400" spc="-30" dirty="0">
                <a:latin typeface="Calibri"/>
                <a:cs typeface="Calibri"/>
              </a:rPr>
              <a:t> </a:t>
            </a:r>
            <a:r>
              <a:rPr sz="1400" dirty="0">
                <a:latin typeface="Calibri"/>
                <a:cs typeface="Calibri"/>
              </a:rPr>
              <a:t>boxes</a:t>
            </a:r>
            <a:r>
              <a:rPr sz="1400" spc="-40" dirty="0">
                <a:latin typeface="Calibri"/>
                <a:cs typeface="Calibri"/>
              </a:rPr>
              <a:t> </a:t>
            </a:r>
            <a:r>
              <a:rPr sz="1400" dirty="0">
                <a:latin typeface="Calibri"/>
                <a:cs typeface="Calibri"/>
              </a:rPr>
              <a:t>are</a:t>
            </a:r>
            <a:r>
              <a:rPr sz="1400" spc="-40" dirty="0">
                <a:latin typeface="Calibri"/>
                <a:cs typeface="Calibri"/>
              </a:rPr>
              <a:t> </a:t>
            </a:r>
            <a:r>
              <a:rPr sz="1400" dirty="0">
                <a:latin typeface="Calibri"/>
                <a:cs typeface="Calibri"/>
              </a:rPr>
              <a:t>called</a:t>
            </a:r>
            <a:r>
              <a:rPr sz="1400" spc="-25" dirty="0">
                <a:latin typeface="Calibri"/>
                <a:cs typeface="Calibri"/>
              </a:rPr>
              <a:t> </a:t>
            </a:r>
            <a:r>
              <a:rPr sz="1400" b="1" spc="-25" dirty="0">
                <a:solidFill>
                  <a:srgbClr val="00619B"/>
                </a:solidFill>
                <a:latin typeface="Calibri"/>
                <a:cs typeface="Calibri"/>
              </a:rPr>
              <a:t>My </a:t>
            </a:r>
            <a:r>
              <a:rPr sz="1400" b="1" spc="-10" dirty="0">
                <a:solidFill>
                  <a:srgbClr val="00619B"/>
                </a:solidFill>
                <a:latin typeface="Calibri"/>
                <a:cs typeface="Calibri"/>
              </a:rPr>
              <a:t>Headlines.</a:t>
            </a:r>
            <a:r>
              <a:rPr sz="1400" b="1" spc="-60" dirty="0">
                <a:solidFill>
                  <a:srgbClr val="00619B"/>
                </a:solidFill>
                <a:latin typeface="Calibri"/>
                <a:cs typeface="Calibri"/>
              </a:rPr>
              <a:t> </a:t>
            </a:r>
            <a:r>
              <a:rPr sz="1400" dirty="0">
                <a:latin typeface="Calibri"/>
                <a:cs typeface="Calibri"/>
              </a:rPr>
              <a:t>You</a:t>
            </a:r>
            <a:r>
              <a:rPr sz="1400" spc="-5" dirty="0">
                <a:latin typeface="Calibri"/>
                <a:cs typeface="Calibri"/>
              </a:rPr>
              <a:t> </a:t>
            </a:r>
            <a:r>
              <a:rPr sz="1400" dirty="0">
                <a:latin typeface="Calibri"/>
                <a:cs typeface="Calibri"/>
              </a:rPr>
              <a:t>may</a:t>
            </a:r>
            <a:r>
              <a:rPr sz="1400" spc="-15" dirty="0">
                <a:latin typeface="Calibri"/>
                <a:cs typeface="Calibri"/>
              </a:rPr>
              <a:t> </a:t>
            </a:r>
            <a:r>
              <a:rPr sz="1400" dirty="0">
                <a:latin typeface="Calibri"/>
                <a:cs typeface="Calibri"/>
              </a:rPr>
              <a:t>configure</a:t>
            </a:r>
            <a:r>
              <a:rPr sz="1400" spc="-20" dirty="0">
                <a:latin typeface="Calibri"/>
                <a:cs typeface="Calibri"/>
              </a:rPr>
              <a:t> </a:t>
            </a:r>
            <a:r>
              <a:rPr sz="1400" dirty="0">
                <a:latin typeface="Calibri"/>
                <a:cs typeface="Calibri"/>
              </a:rPr>
              <a:t>up</a:t>
            </a:r>
            <a:r>
              <a:rPr sz="1400" spc="-5" dirty="0">
                <a:latin typeface="Calibri"/>
                <a:cs typeface="Calibri"/>
              </a:rPr>
              <a:t> </a:t>
            </a:r>
            <a:r>
              <a:rPr sz="1400" dirty="0">
                <a:latin typeface="Calibri"/>
                <a:cs typeface="Calibri"/>
              </a:rPr>
              <a:t>to</a:t>
            </a:r>
            <a:r>
              <a:rPr sz="1400" spc="-15" dirty="0">
                <a:latin typeface="Calibri"/>
                <a:cs typeface="Calibri"/>
              </a:rPr>
              <a:t> </a:t>
            </a:r>
            <a:r>
              <a:rPr sz="1400" dirty="0">
                <a:latin typeface="Calibri"/>
                <a:cs typeface="Calibri"/>
              </a:rPr>
              <a:t>16</a:t>
            </a:r>
            <a:r>
              <a:rPr sz="1400" spc="-5" dirty="0">
                <a:latin typeface="Calibri"/>
                <a:cs typeface="Calibri"/>
              </a:rPr>
              <a:t> </a:t>
            </a:r>
            <a:r>
              <a:rPr sz="1400" spc="-10" dirty="0">
                <a:latin typeface="Calibri"/>
                <a:cs typeface="Calibri"/>
              </a:rPr>
              <a:t>headline </a:t>
            </a:r>
            <a:r>
              <a:rPr sz="1400" dirty="0">
                <a:latin typeface="Calibri"/>
                <a:cs typeface="Calibri"/>
              </a:rPr>
              <a:t>widgets.</a:t>
            </a:r>
            <a:r>
              <a:rPr sz="1400" spc="-25" dirty="0">
                <a:latin typeface="Calibri"/>
                <a:cs typeface="Calibri"/>
              </a:rPr>
              <a:t> </a:t>
            </a:r>
            <a:r>
              <a:rPr sz="1400" dirty="0">
                <a:latin typeface="Calibri"/>
                <a:cs typeface="Calibri"/>
              </a:rPr>
              <a:t>You</a:t>
            </a:r>
            <a:r>
              <a:rPr sz="1400" spc="-40" dirty="0">
                <a:latin typeface="Calibri"/>
                <a:cs typeface="Calibri"/>
              </a:rPr>
              <a:t> </a:t>
            </a:r>
            <a:r>
              <a:rPr sz="1400" dirty="0">
                <a:latin typeface="Calibri"/>
                <a:cs typeface="Calibri"/>
              </a:rPr>
              <a:t>may</a:t>
            </a:r>
            <a:r>
              <a:rPr sz="1400" spc="-30" dirty="0">
                <a:latin typeface="Calibri"/>
                <a:cs typeface="Calibri"/>
              </a:rPr>
              <a:t> </a:t>
            </a:r>
            <a:r>
              <a:rPr sz="1400" dirty="0">
                <a:latin typeface="Calibri"/>
                <a:cs typeface="Calibri"/>
              </a:rPr>
              <a:t>open</a:t>
            </a:r>
            <a:r>
              <a:rPr sz="1400" spc="-25" dirty="0">
                <a:latin typeface="Calibri"/>
                <a:cs typeface="Calibri"/>
              </a:rPr>
              <a:t> </a:t>
            </a:r>
            <a:r>
              <a:rPr sz="1400" dirty="0">
                <a:latin typeface="Calibri"/>
                <a:cs typeface="Calibri"/>
              </a:rPr>
              <a:t>or</a:t>
            </a:r>
            <a:r>
              <a:rPr sz="1400" spc="-40" dirty="0">
                <a:latin typeface="Calibri"/>
                <a:cs typeface="Calibri"/>
              </a:rPr>
              <a:t> </a:t>
            </a:r>
            <a:r>
              <a:rPr sz="1400" dirty="0">
                <a:latin typeface="Calibri"/>
                <a:cs typeface="Calibri"/>
              </a:rPr>
              <a:t>close</a:t>
            </a:r>
            <a:r>
              <a:rPr sz="1400" spc="-35" dirty="0">
                <a:latin typeface="Calibri"/>
                <a:cs typeface="Calibri"/>
              </a:rPr>
              <a:t> </a:t>
            </a:r>
            <a:r>
              <a:rPr sz="1400" dirty="0">
                <a:latin typeface="Calibri"/>
                <a:cs typeface="Calibri"/>
              </a:rPr>
              <a:t>boxes</a:t>
            </a:r>
            <a:r>
              <a:rPr sz="1400" spc="-25" dirty="0">
                <a:latin typeface="Calibri"/>
                <a:cs typeface="Calibri"/>
              </a:rPr>
              <a:t> and </a:t>
            </a:r>
            <a:r>
              <a:rPr sz="1400" dirty="0">
                <a:latin typeface="Calibri"/>
                <a:cs typeface="Calibri"/>
              </a:rPr>
              <a:t>change</a:t>
            </a:r>
            <a:r>
              <a:rPr sz="1400" spc="-25" dirty="0">
                <a:latin typeface="Calibri"/>
                <a:cs typeface="Calibri"/>
              </a:rPr>
              <a:t> </a:t>
            </a:r>
            <a:r>
              <a:rPr sz="1400" dirty="0">
                <a:latin typeface="Calibri"/>
                <a:cs typeface="Calibri"/>
              </a:rPr>
              <a:t>their</a:t>
            </a:r>
            <a:r>
              <a:rPr sz="1400" spc="-25" dirty="0">
                <a:latin typeface="Calibri"/>
                <a:cs typeface="Calibri"/>
              </a:rPr>
              <a:t> </a:t>
            </a:r>
            <a:r>
              <a:rPr sz="1400" dirty="0">
                <a:latin typeface="Calibri"/>
                <a:cs typeface="Calibri"/>
              </a:rPr>
              <a:t>positions</a:t>
            </a:r>
            <a:r>
              <a:rPr sz="1400" spc="-45" dirty="0">
                <a:latin typeface="Calibri"/>
                <a:cs typeface="Calibri"/>
              </a:rPr>
              <a:t> </a:t>
            </a:r>
            <a:r>
              <a:rPr sz="1400" dirty="0">
                <a:latin typeface="Calibri"/>
                <a:cs typeface="Calibri"/>
              </a:rPr>
              <a:t>on</a:t>
            </a:r>
            <a:r>
              <a:rPr sz="1400" spc="-45" dirty="0">
                <a:latin typeface="Calibri"/>
                <a:cs typeface="Calibri"/>
              </a:rPr>
              <a:t> </a:t>
            </a:r>
            <a:r>
              <a:rPr sz="1400" dirty="0">
                <a:latin typeface="Calibri"/>
                <a:cs typeface="Calibri"/>
              </a:rPr>
              <a:t>the</a:t>
            </a:r>
            <a:r>
              <a:rPr sz="1400" spc="-25" dirty="0">
                <a:latin typeface="Calibri"/>
                <a:cs typeface="Calibri"/>
              </a:rPr>
              <a:t> </a:t>
            </a:r>
            <a:r>
              <a:rPr sz="1400" spc="-20" dirty="0">
                <a:latin typeface="Calibri"/>
                <a:cs typeface="Calibri"/>
              </a:rPr>
              <a:t>page.</a:t>
            </a:r>
            <a:endParaRPr sz="1400">
              <a:latin typeface="Calibri"/>
              <a:cs typeface="Calibri"/>
            </a:endParaRPr>
          </a:p>
        </p:txBody>
      </p:sp>
      <p:sp>
        <p:nvSpPr>
          <p:cNvPr id="11" name="object 11"/>
          <p:cNvSpPr/>
          <p:nvPr/>
        </p:nvSpPr>
        <p:spPr>
          <a:xfrm>
            <a:off x="5294377" y="2007107"/>
            <a:ext cx="0" cy="3721735"/>
          </a:xfrm>
          <a:custGeom>
            <a:avLst/>
            <a:gdLst/>
            <a:ahLst/>
            <a:cxnLst/>
            <a:rect l="l" t="t" r="r" b="b"/>
            <a:pathLst>
              <a:path h="3721735">
                <a:moveTo>
                  <a:pt x="0" y="0"/>
                </a:moveTo>
                <a:lnTo>
                  <a:pt x="0" y="3721519"/>
                </a:lnTo>
              </a:path>
            </a:pathLst>
          </a:custGeom>
          <a:ln w="9525">
            <a:solidFill>
              <a:srgbClr val="009CA6"/>
            </a:solidFill>
            <a:prstDash val="sysDot"/>
          </a:ln>
        </p:spPr>
        <p:txBody>
          <a:bodyPr wrap="square" lIns="0" tIns="0" rIns="0" bIns="0" rtlCol="0"/>
          <a:lstStyle/>
          <a:p>
            <a:endParaRPr/>
          </a:p>
        </p:txBody>
      </p:sp>
      <p:sp>
        <p:nvSpPr>
          <p:cNvPr id="12" name="object 12"/>
          <p:cNvSpPr txBox="1"/>
          <p:nvPr/>
        </p:nvSpPr>
        <p:spPr>
          <a:xfrm>
            <a:off x="9697472" y="2303099"/>
            <a:ext cx="2041525" cy="1534795"/>
          </a:xfrm>
          <a:prstGeom prst="rect">
            <a:avLst/>
          </a:prstGeom>
        </p:spPr>
        <p:txBody>
          <a:bodyPr vert="horz" wrap="square" lIns="0" tIns="116839" rIns="0" bIns="0" rtlCol="0">
            <a:spAutoFit/>
          </a:bodyPr>
          <a:lstStyle/>
          <a:p>
            <a:pPr marL="12700">
              <a:lnSpc>
                <a:spcPct val="100000"/>
              </a:lnSpc>
              <a:spcBef>
                <a:spcPts val="919"/>
              </a:spcBef>
            </a:pPr>
            <a:r>
              <a:rPr sz="1600" b="1" spc="-20" dirty="0">
                <a:solidFill>
                  <a:srgbClr val="00609B"/>
                </a:solidFill>
                <a:latin typeface="Calibri"/>
                <a:cs typeface="Calibri"/>
              </a:rPr>
              <a:t>TIP:</a:t>
            </a:r>
            <a:endParaRPr sz="1600">
              <a:latin typeface="Calibri"/>
              <a:cs typeface="Calibri"/>
            </a:endParaRPr>
          </a:p>
          <a:p>
            <a:pPr marL="12700" marR="5080">
              <a:lnSpc>
                <a:spcPct val="100200"/>
              </a:lnSpc>
              <a:spcBef>
                <a:spcPts val="725"/>
              </a:spcBef>
            </a:pPr>
            <a:r>
              <a:rPr sz="1400" dirty="0">
                <a:latin typeface="Calibri"/>
                <a:cs typeface="Calibri"/>
              </a:rPr>
              <a:t>You</a:t>
            </a:r>
            <a:r>
              <a:rPr sz="1400" spc="-50" dirty="0">
                <a:latin typeface="Calibri"/>
                <a:cs typeface="Calibri"/>
              </a:rPr>
              <a:t> </a:t>
            </a:r>
            <a:r>
              <a:rPr sz="1400" dirty="0">
                <a:latin typeface="Calibri"/>
                <a:cs typeface="Calibri"/>
              </a:rPr>
              <a:t>may</a:t>
            </a:r>
            <a:r>
              <a:rPr sz="1400" spc="-35" dirty="0">
                <a:latin typeface="Calibri"/>
                <a:cs typeface="Calibri"/>
              </a:rPr>
              <a:t> </a:t>
            </a:r>
            <a:r>
              <a:rPr sz="1400" dirty="0">
                <a:latin typeface="Calibri"/>
                <a:cs typeface="Calibri"/>
              </a:rPr>
              <a:t>change</a:t>
            </a:r>
            <a:r>
              <a:rPr sz="1400" spc="-15" dirty="0">
                <a:latin typeface="Calibri"/>
                <a:cs typeface="Calibri"/>
              </a:rPr>
              <a:t> </a:t>
            </a:r>
            <a:r>
              <a:rPr sz="1400" spc="-25" dirty="0">
                <a:latin typeface="Calibri"/>
                <a:cs typeface="Calibri"/>
              </a:rPr>
              <a:t>the </a:t>
            </a:r>
            <a:r>
              <a:rPr sz="1400" dirty="0">
                <a:latin typeface="Calibri"/>
                <a:cs typeface="Calibri"/>
              </a:rPr>
              <a:t>placement</a:t>
            </a:r>
            <a:r>
              <a:rPr sz="1400" spc="-35" dirty="0">
                <a:latin typeface="Calibri"/>
                <a:cs typeface="Calibri"/>
              </a:rPr>
              <a:t> </a:t>
            </a:r>
            <a:r>
              <a:rPr sz="1400" dirty="0">
                <a:latin typeface="Calibri"/>
                <a:cs typeface="Calibri"/>
              </a:rPr>
              <a:t>of</a:t>
            </a:r>
            <a:r>
              <a:rPr sz="1400" spc="-60" dirty="0">
                <a:latin typeface="Calibri"/>
                <a:cs typeface="Calibri"/>
              </a:rPr>
              <a:t> </a:t>
            </a:r>
            <a:r>
              <a:rPr sz="1400" dirty="0">
                <a:latin typeface="Calibri"/>
                <a:cs typeface="Calibri"/>
              </a:rPr>
              <a:t>existing</a:t>
            </a:r>
            <a:r>
              <a:rPr sz="1400" spc="-30" dirty="0">
                <a:latin typeface="Calibri"/>
                <a:cs typeface="Calibri"/>
              </a:rPr>
              <a:t> </a:t>
            </a:r>
            <a:r>
              <a:rPr sz="1400" spc="-10" dirty="0">
                <a:latin typeface="Calibri"/>
                <a:cs typeface="Calibri"/>
              </a:rPr>
              <a:t>boxes </a:t>
            </a:r>
            <a:r>
              <a:rPr sz="1400" dirty="0">
                <a:latin typeface="Calibri"/>
                <a:cs typeface="Calibri"/>
              </a:rPr>
              <a:t>on</a:t>
            </a:r>
            <a:r>
              <a:rPr sz="1400" spc="-4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page</a:t>
            </a:r>
            <a:r>
              <a:rPr sz="1400" spc="-15" dirty="0">
                <a:latin typeface="Calibri"/>
                <a:cs typeface="Calibri"/>
              </a:rPr>
              <a:t> </a:t>
            </a:r>
            <a:r>
              <a:rPr sz="1400" dirty="0">
                <a:latin typeface="Calibri"/>
                <a:cs typeface="Calibri"/>
              </a:rPr>
              <a:t>by</a:t>
            </a:r>
            <a:r>
              <a:rPr sz="1400" spc="-30" dirty="0">
                <a:latin typeface="Calibri"/>
                <a:cs typeface="Calibri"/>
              </a:rPr>
              <a:t> </a:t>
            </a:r>
            <a:r>
              <a:rPr sz="1400" spc="-10" dirty="0">
                <a:latin typeface="Calibri"/>
                <a:cs typeface="Calibri"/>
              </a:rPr>
              <a:t>dragging</a:t>
            </a:r>
            <a:r>
              <a:rPr sz="1400" spc="500" dirty="0">
                <a:latin typeface="Calibri"/>
                <a:cs typeface="Calibri"/>
              </a:rPr>
              <a:t> </a:t>
            </a:r>
            <a:r>
              <a:rPr sz="1400" dirty="0">
                <a:latin typeface="Calibri"/>
                <a:cs typeface="Calibri"/>
              </a:rPr>
              <a:t>and</a:t>
            </a:r>
            <a:r>
              <a:rPr sz="1400" spc="-45" dirty="0">
                <a:latin typeface="Calibri"/>
                <a:cs typeface="Calibri"/>
              </a:rPr>
              <a:t> </a:t>
            </a:r>
            <a:r>
              <a:rPr sz="1400" dirty="0">
                <a:latin typeface="Calibri"/>
                <a:cs typeface="Calibri"/>
              </a:rPr>
              <a:t>dropping</a:t>
            </a:r>
            <a:r>
              <a:rPr sz="1400" spc="-35" dirty="0">
                <a:latin typeface="Calibri"/>
                <a:cs typeface="Calibri"/>
              </a:rPr>
              <a:t> </a:t>
            </a:r>
            <a:r>
              <a:rPr sz="1400" dirty="0">
                <a:latin typeface="Calibri"/>
                <a:cs typeface="Calibri"/>
              </a:rPr>
              <a:t>them</a:t>
            </a:r>
            <a:r>
              <a:rPr sz="1400" spc="-35" dirty="0">
                <a:latin typeface="Calibri"/>
                <a:cs typeface="Calibri"/>
              </a:rPr>
              <a:t> </a:t>
            </a:r>
            <a:r>
              <a:rPr sz="1400" spc="-20" dirty="0">
                <a:latin typeface="Calibri"/>
                <a:cs typeface="Calibri"/>
              </a:rPr>
              <a:t>with</a:t>
            </a:r>
            <a:r>
              <a:rPr sz="1400" spc="50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drag</a:t>
            </a:r>
            <a:r>
              <a:rPr sz="1400" spc="-25" dirty="0">
                <a:latin typeface="Calibri"/>
                <a:cs typeface="Calibri"/>
              </a:rPr>
              <a:t> </a:t>
            </a:r>
            <a:r>
              <a:rPr sz="1400" spc="-20" dirty="0">
                <a:latin typeface="Calibri"/>
                <a:cs typeface="Calibri"/>
              </a:rPr>
              <a:t>icon</a:t>
            </a:r>
            <a:endParaRPr sz="1400">
              <a:latin typeface="Calibri"/>
              <a:cs typeface="Calibri"/>
            </a:endParaRPr>
          </a:p>
        </p:txBody>
      </p:sp>
      <p:grpSp>
        <p:nvGrpSpPr>
          <p:cNvPr id="13" name="object 13"/>
          <p:cNvGrpSpPr/>
          <p:nvPr/>
        </p:nvGrpSpPr>
        <p:grpSpPr>
          <a:xfrm>
            <a:off x="345566" y="2428875"/>
            <a:ext cx="10633710" cy="2734945"/>
            <a:chOff x="345566" y="2428875"/>
            <a:chExt cx="10633710" cy="2734945"/>
          </a:xfrm>
        </p:grpSpPr>
        <p:pic>
          <p:nvPicPr>
            <p:cNvPr id="14" name="object 14"/>
            <p:cNvPicPr/>
            <p:nvPr/>
          </p:nvPicPr>
          <p:blipFill>
            <a:blip r:embed="rId4" cstate="print"/>
            <a:stretch>
              <a:fillRect/>
            </a:stretch>
          </p:blipFill>
          <p:spPr>
            <a:xfrm>
              <a:off x="10713718" y="3630167"/>
              <a:ext cx="265175" cy="265175"/>
            </a:xfrm>
            <a:prstGeom prst="rect">
              <a:avLst/>
            </a:prstGeom>
          </p:spPr>
        </p:pic>
        <p:pic>
          <p:nvPicPr>
            <p:cNvPr id="15" name="object 15"/>
            <p:cNvPicPr/>
            <p:nvPr/>
          </p:nvPicPr>
          <p:blipFill>
            <a:blip r:embed="rId5" cstate="print"/>
            <a:stretch>
              <a:fillRect/>
            </a:stretch>
          </p:blipFill>
          <p:spPr>
            <a:xfrm>
              <a:off x="355092" y="2492715"/>
              <a:ext cx="4742687" cy="2661452"/>
            </a:xfrm>
            <a:prstGeom prst="rect">
              <a:avLst/>
            </a:prstGeom>
          </p:spPr>
        </p:pic>
        <p:sp>
          <p:nvSpPr>
            <p:cNvPr id="16" name="object 16"/>
            <p:cNvSpPr/>
            <p:nvPr/>
          </p:nvSpPr>
          <p:spPr>
            <a:xfrm>
              <a:off x="350329" y="2433637"/>
              <a:ext cx="4752340" cy="2725420"/>
            </a:xfrm>
            <a:custGeom>
              <a:avLst/>
              <a:gdLst/>
              <a:ahLst/>
              <a:cxnLst/>
              <a:rect l="l" t="t" r="r" b="b"/>
              <a:pathLst>
                <a:path w="4752340" h="2725420">
                  <a:moveTo>
                    <a:pt x="0" y="0"/>
                  </a:moveTo>
                  <a:lnTo>
                    <a:pt x="4752213" y="0"/>
                  </a:lnTo>
                  <a:lnTo>
                    <a:pt x="4752213" y="2725293"/>
                  </a:lnTo>
                  <a:lnTo>
                    <a:pt x="0" y="2725293"/>
                  </a:lnTo>
                  <a:lnTo>
                    <a:pt x="0" y="0"/>
                  </a:lnTo>
                  <a:close/>
                </a:path>
              </a:pathLst>
            </a:custGeom>
            <a:ln w="9525">
              <a:solidFill>
                <a:srgbClr val="D9D9D9"/>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413003" y="2488692"/>
              <a:ext cx="1048512" cy="233172"/>
            </a:xfrm>
            <a:prstGeom prst="rect">
              <a:avLst/>
            </a:prstGeom>
          </p:spPr>
        </p:pic>
      </p:gr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33</a:t>
            </a:fld>
            <a:endParaRPr spc="-25" dirty="0"/>
          </a:p>
        </p:txBody>
      </p:sp>
      <p:sp>
        <p:nvSpPr>
          <p:cNvPr id="20" name="object 19">
            <a:extLst>
              <a:ext uri="{FF2B5EF4-FFF2-40B4-BE49-F238E27FC236}">
                <a16:creationId xmlns:a16="http://schemas.microsoft.com/office/drawing/2014/main" id="{B0819226-B5CA-8251-43CF-E0AA7C73BF17}"/>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10319004" y="486155"/>
              <a:ext cx="748283" cy="900683"/>
            </a:xfrm>
            <a:prstGeom prst="rect">
              <a:avLst/>
            </a:prstGeom>
          </p:spPr>
        </p:pic>
      </p:grpSp>
      <p:sp>
        <p:nvSpPr>
          <p:cNvPr id="5" name="object 5"/>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25" dirty="0"/>
              <a:t> </a:t>
            </a:r>
            <a:r>
              <a:rPr dirty="0"/>
              <a:t>do</a:t>
            </a:r>
            <a:r>
              <a:rPr spc="-15" dirty="0"/>
              <a:t> </a:t>
            </a:r>
            <a:r>
              <a:rPr dirty="0"/>
              <a:t>I</a:t>
            </a:r>
            <a:r>
              <a:rPr spc="-25" dirty="0"/>
              <a:t> </a:t>
            </a:r>
            <a:r>
              <a:rPr dirty="0"/>
              <a:t>add</a:t>
            </a:r>
            <a:r>
              <a:rPr spc="-35" dirty="0"/>
              <a:t> </a:t>
            </a:r>
            <a:r>
              <a:rPr dirty="0"/>
              <a:t>new</a:t>
            </a:r>
            <a:r>
              <a:rPr spc="-10" dirty="0"/>
              <a:t> </a:t>
            </a:r>
            <a:r>
              <a:rPr dirty="0"/>
              <a:t>content</a:t>
            </a:r>
            <a:r>
              <a:rPr spc="-45" dirty="0"/>
              <a:t> </a:t>
            </a:r>
            <a:r>
              <a:rPr dirty="0"/>
              <a:t>to</a:t>
            </a:r>
            <a:r>
              <a:rPr spc="-30" dirty="0"/>
              <a:t> </a:t>
            </a:r>
            <a:r>
              <a:rPr dirty="0"/>
              <a:t>My</a:t>
            </a:r>
            <a:r>
              <a:rPr spc="-15" dirty="0"/>
              <a:t> </a:t>
            </a:r>
            <a:r>
              <a:rPr spc="-10" dirty="0"/>
              <a:t>Dashboard?</a:t>
            </a:r>
          </a:p>
        </p:txBody>
      </p:sp>
      <p:sp>
        <p:nvSpPr>
          <p:cNvPr id="6" name="object 6"/>
          <p:cNvSpPr txBox="1"/>
          <p:nvPr/>
        </p:nvSpPr>
        <p:spPr>
          <a:xfrm>
            <a:off x="409194" y="1172400"/>
            <a:ext cx="8543925" cy="749935"/>
          </a:xfrm>
          <a:prstGeom prst="rect">
            <a:avLst/>
          </a:prstGeom>
        </p:spPr>
        <p:txBody>
          <a:bodyPr vert="horz" wrap="square" lIns="0" tIns="37465" rIns="0" bIns="0" rtlCol="0">
            <a:spAutoFit/>
          </a:bodyPr>
          <a:lstStyle/>
          <a:p>
            <a:pPr marL="12700" marR="5080">
              <a:lnSpc>
                <a:spcPts val="1510"/>
              </a:lnSpc>
              <a:spcBef>
                <a:spcPts val="295"/>
              </a:spcBef>
              <a:tabLst>
                <a:tab pos="3779520" algn="l"/>
                <a:tab pos="8385175" algn="l"/>
              </a:tabLst>
            </a:pPr>
            <a:r>
              <a:rPr sz="1400" dirty="0">
                <a:latin typeface="Calibri"/>
                <a:cs typeface="Calibri"/>
              </a:rPr>
              <a:t>Add</a:t>
            </a:r>
            <a:r>
              <a:rPr sz="1400" spc="-45" dirty="0">
                <a:latin typeface="Calibri"/>
                <a:cs typeface="Calibri"/>
              </a:rPr>
              <a:t> </a:t>
            </a:r>
            <a:r>
              <a:rPr sz="1400" dirty="0">
                <a:latin typeface="Calibri"/>
                <a:cs typeface="Calibri"/>
              </a:rPr>
              <a:t>new</a:t>
            </a:r>
            <a:r>
              <a:rPr sz="1400" spc="-40" dirty="0">
                <a:latin typeface="Calibri"/>
                <a:cs typeface="Calibri"/>
              </a:rPr>
              <a:t> </a:t>
            </a:r>
            <a:r>
              <a:rPr sz="1400" dirty="0">
                <a:latin typeface="Calibri"/>
                <a:cs typeface="Calibri"/>
              </a:rPr>
              <a:t>content</a:t>
            </a:r>
            <a:r>
              <a:rPr sz="1400" spc="-30" dirty="0">
                <a:latin typeface="Calibri"/>
                <a:cs typeface="Calibri"/>
              </a:rPr>
              <a:t> </a:t>
            </a:r>
            <a:r>
              <a:rPr sz="1400" dirty="0">
                <a:latin typeface="Calibri"/>
                <a:cs typeface="Calibri"/>
              </a:rPr>
              <a:t>by</a:t>
            </a:r>
            <a:r>
              <a:rPr sz="1400" spc="-45" dirty="0">
                <a:latin typeface="Calibri"/>
                <a:cs typeface="Calibri"/>
              </a:rPr>
              <a:t> </a:t>
            </a:r>
            <a:r>
              <a:rPr sz="1400" dirty="0">
                <a:latin typeface="Calibri"/>
                <a:cs typeface="Calibri"/>
              </a:rPr>
              <a:t>clicking</a:t>
            </a:r>
            <a:r>
              <a:rPr sz="1400" spc="-3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Customize</a:t>
            </a:r>
            <a:r>
              <a:rPr sz="1400" spc="-35" dirty="0">
                <a:latin typeface="Calibri"/>
                <a:cs typeface="Calibri"/>
              </a:rPr>
              <a:t> </a:t>
            </a:r>
            <a:r>
              <a:rPr sz="1400" spc="-20" dirty="0">
                <a:latin typeface="Calibri"/>
                <a:cs typeface="Calibri"/>
              </a:rPr>
              <a:t>icon</a:t>
            </a:r>
            <a:r>
              <a:rPr sz="1400" dirty="0">
                <a:latin typeface="Calibri"/>
                <a:cs typeface="Calibri"/>
              </a:rPr>
              <a:t>	on</a:t>
            </a:r>
            <a:r>
              <a:rPr sz="1400" spc="-5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“My</a:t>
            </a:r>
            <a:r>
              <a:rPr sz="1400" spc="-35" dirty="0">
                <a:latin typeface="Calibri"/>
                <a:cs typeface="Calibri"/>
              </a:rPr>
              <a:t> </a:t>
            </a:r>
            <a:r>
              <a:rPr sz="1400" dirty="0">
                <a:latin typeface="Calibri"/>
                <a:cs typeface="Calibri"/>
              </a:rPr>
              <a:t>Headline”</a:t>
            </a:r>
            <a:r>
              <a:rPr sz="1400" spc="-15" dirty="0">
                <a:latin typeface="Calibri"/>
                <a:cs typeface="Calibri"/>
              </a:rPr>
              <a:t> </a:t>
            </a:r>
            <a:r>
              <a:rPr sz="1400" dirty="0">
                <a:latin typeface="Calibri"/>
                <a:cs typeface="Calibri"/>
              </a:rPr>
              <a:t>header,</a:t>
            </a:r>
            <a:r>
              <a:rPr sz="1400" spc="-20" dirty="0">
                <a:latin typeface="Calibri"/>
                <a:cs typeface="Calibri"/>
              </a:rPr>
              <a:t> </a:t>
            </a:r>
            <a:r>
              <a:rPr sz="1400" dirty="0">
                <a:latin typeface="Calibri"/>
                <a:cs typeface="Calibri"/>
              </a:rPr>
              <a:t>or</a:t>
            </a:r>
            <a:r>
              <a:rPr sz="1400" spc="-45" dirty="0">
                <a:latin typeface="Calibri"/>
                <a:cs typeface="Calibri"/>
              </a:rPr>
              <a:t> </a:t>
            </a:r>
            <a:r>
              <a:rPr sz="1400" dirty="0">
                <a:latin typeface="Calibri"/>
                <a:cs typeface="Calibri"/>
              </a:rPr>
              <a:t>click</a:t>
            </a:r>
            <a:r>
              <a:rPr sz="1400" spc="-4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“Customize”</a:t>
            </a:r>
            <a:r>
              <a:rPr sz="1400" spc="-25" dirty="0">
                <a:latin typeface="Calibri"/>
                <a:cs typeface="Calibri"/>
              </a:rPr>
              <a:t> </a:t>
            </a:r>
            <a:r>
              <a:rPr sz="1400" spc="-20" dirty="0">
                <a:latin typeface="Calibri"/>
                <a:cs typeface="Calibri"/>
              </a:rPr>
              <a:t>icon</a:t>
            </a:r>
            <a:r>
              <a:rPr sz="1400" dirty="0">
                <a:latin typeface="Calibri"/>
                <a:cs typeface="Calibri"/>
              </a:rPr>
              <a:t>	</a:t>
            </a:r>
            <a:r>
              <a:rPr sz="1400" spc="-25" dirty="0">
                <a:latin typeface="Calibri"/>
                <a:cs typeface="Calibri"/>
              </a:rPr>
              <a:t>at </a:t>
            </a:r>
            <a:r>
              <a:rPr sz="1400" dirty="0">
                <a:latin typeface="Calibri"/>
                <a:cs typeface="Calibri"/>
              </a:rPr>
              <a:t>the</a:t>
            </a:r>
            <a:r>
              <a:rPr sz="1400" spc="-20" dirty="0">
                <a:latin typeface="Calibri"/>
                <a:cs typeface="Calibri"/>
              </a:rPr>
              <a:t> </a:t>
            </a:r>
            <a:r>
              <a:rPr sz="1400" dirty="0">
                <a:latin typeface="Calibri"/>
                <a:cs typeface="Calibri"/>
              </a:rPr>
              <a:t>top</a:t>
            </a:r>
            <a:r>
              <a:rPr sz="1400" spc="-25" dirty="0">
                <a:latin typeface="Calibri"/>
                <a:cs typeface="Calibri"/>
              </a:rPr>
              <a:t> </a:t>
            </a:r>
            <a:r>
              <a:rPr sz="1400" dirty="0">
                <a:latin typeface="Calibri"/>
                <a:cs typeface="Calibri"/>
              </a:rPr>
              <a:t>right</a:t>
            </a:r>
            <a:r>
              <a:rPr sz="1400" spc="-1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an</a:t>
            </a:r>
            <a:r>
              <a:rPr sz="1400" spc="-25" dirty="0">
                <a:latin typeface="Calibri"/>
                <a:cs typeface="Calibri"/>
              </a:rPr>
              <a:t> </a:t>
            </a:r>
            <a:r>
              <a:rPr sz="1400" dirty="0">
                <a:latin typeface="Calibri"/>
                <a:cs typeface="Calibri"/>
              </a:rPr>
              <a:t>existing</a:t>
            </a:r>
            <a:r>
              <a:rPr sz="1400" spc="-20" dirty="0">
                <a:latin typeface="Calibri"/>
                <a:cs typeface="Calibri"/>
              </a:rPr>
              <a:t> </a:t>
            </a:r>
            <a:r>
              <a:rPr sz="1400" b="1" dirty="0">
                <a:solidFill>
                  <a:srgbClr val="00609B"/>
                </a:solidFill>
                <a:latin typeface="Calibri"/>
                <a:cs typeface="Calibri"/>
              </a:rPr>
              <a:t>My</a:t>
            </a:r>
            <a:r>
              <a:rPr sz="1400" b="1" spc="-20" dirty="0">
                <a:solidFill>
                  <a:srgbClr val="00609B"/>
                </a:solidFill>
                <a:latin typeface="Calibri"/>
                <a:cs typeface="Calibri"/>
              </a:rPr>
              <a:t> </a:t>
            </a:r>
            <a:r>
              <a:rPr sz="1400" b="1" dirty="0">
                <a:solidFill>
                  <a:srgbClr val="00609B"/>
                </a:solidFill>
                <a:latin typeface="Calibri"/>
                <a:cs typeface="Calibri"/>
              </a:rPr>
              <a:t>Headline</a:t>
            </a:r>
            <a:r>
              <a:rPr sz="1400" b="1" spc="-60" dirty="0">
                <a:solidFill>
                  <a:srgbClr val="00609B"/>
                </a:solidFill>
                <a:latin typeface="Calibri"/>
                <a:cs typeface="Calibri"/>
              </a:rPr>
              <a:t> </a:t>
            </a:r>
            <a:r>
              <a:rPr sz="1400" spc="-20" dirty="0">
                <a:latin typeface="Calibri"/>
                <a:cs typeface="Calibri"/>
              </a:rPr>
              <a:t>box.</a:t>
            </a:r>
            <a:endParaRPr sz="1400">
              <a:latin typeface="Calibri"/>
              <a:cs typeface="Calibri"/>
            </a:endParaRPr>
          </a:p>
          <a:p>
            <a:pPr marL="180975" indent="-168275">
              <a:lnSpc>
                <a:spcPct val="100000"/>
              </a:lnSpc>
              <a:spcBef>
                <a:spcPts val="805"/>
              </a:spcBef>
              <a:buClr>
                <a:srgbClr val="00609B"/>
              </a:buClr>
              <a:buFont typeface="Arial"/>
              <a:buChar char="•"/>
              <a:tabLst>
                <a:tab pos="180975" algn="l"/>
              </a:tabLst>
            </a:pPr>
            <a:r>
              <a:rPr sz="1400" dirty="0">
                <a:latin typeface="Calibri"/>
                <a:cs typeface="Calibri"/>
              </a:rPr>
              <a:t>Select</a:t>
            </a:r>
            <a:r>
              <a:rPr sz="1400" spc="-45"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desired</a:t>
            </a:r>
            <a:r>
              <a:rPr sz="1400" spc="-35" dirty="0">
                <a:latin typeface="Calibri"/>
                <a:cs typeface="Calibri"/>
              </a:rPr>
              <a:t> </a:t>
            </a:r>
            <a:r>
              <a:rPr sz="1400" dirty="0">
                <a:latin typeface="Calibri"/>
                <a:cs typeface="Calibri"/>
              </a:rPr>
              <a:t>Saved</a:t>
            </a:r>
            <a:r>
              <a:rPr sz="1400" spc="-35" dirty="0">
                <a:latin typeface="Calibri"/>
                <a:cs typeface="Calibri"/>
              </a:rPr>
              <a:t> </a:t>
            </a:r>
            <a:r>
              <a:rPr sz="1400" dirty="0">
                <a:latin typeface="Calibri"/>
                <a:cs typeface="Calibri"/>
              </a:rPr>
              <a:t>or</a:t>
            </a:r>
            <a:r>
              <a:rPr sz="1400" spc="-50" dirty="0">
                <a:latin typeface="Calibri"/>
                <a:cs typeface="Calibri"/>
              </a:rPr>
              <a:t> </a:t>
            </a:r>
            <a:r>
              <a:rPr sz="1400" spc="-10" dirty="0">
                <a:latin typeface="Calibri"/>
                <a:cs typeface="Calibri"/>
              </a:rPr>
              <a:t>Expert</a:t>
            </a:r>
            <a:r>
              <a:rPr sz="1400" spc="-30" dirty="0">
                <a:latin typeface="Calibri"/>
                <a:cs typeface="Calibri"/>
              </a:rPr>
              <a:t> </a:t>
            </a:r>
            <a:r>
              <a:rPr sz="1400" dirty="0">
                <a:latin typeface="Calibri"/>
                <a:cs typeface="Calibri"/>
              </a:rPr>
              <a:t>Search</a:t>
            </a:r>
            <a:r>
              <a:rPr sz="1400" spc="-50" dirty="0">
                <a:latin typeface="Calibri"/>
                <a:cs typeface="Calibri"/>
              </a:rPr>
              <a:t> </a:t>
            </a:r>
            <a:r>
              <a:rPr sz="1400" dirty="0">
                <a:latin typeface="Calibri"/>
                <a:cs typeface="Calibri"/>
              </a:rPr>
              <a:t>from</a:t>
            </a:r>
            <a:r>
              <a:rPr sz="1400" spc="-6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drop-</a:t>
            </a:r>
            <a:r>
              <a:rPr sz="1400" dirty="0">
                <a:latin typeface="Calibri"/>
                <a:cs typeface="Calibri"/>
              </a:rPr>
              <a:t>down</a:t>
            </a:r>
            <a:r>
              <a:rPr sz="1400" spc="-55" dirty="0">
                <a:latin typeface="Calibri"/>
                <a:cs typeface="Calibri"/>
              </a:rPr>
              <a:t> </a:t>
            </a:r>
            <a:r>
              <a:rPr sz="1400" spc="-10" dirty="0">
                <a:latin typeface="Calibri"/>
                <a:cs typeface="Calibri"/>
              </a:rPr>
              <a:t>lists:</a:t>
            </a:r>
            <a:endParaRPr sz="1400">
              <a:latin typeface="Calibri"/>
              <a:cs typeface="Calibri"/>
            </a:endParaRPr>
          </a:p>
        </p:txBody>
      </p:sp>
      <p:sp>
        <p:nvSpPr>
          <p:cNvPr id="7" name="object 7"/>
          <p:cNvSpPr txBox="1"/>
          <p:nvPr/>
        </p:nvSpPr>
        <p:spPr>
          <a:xfrm>
            <a:off x="578396" y="1898472"/>
            <a:ext cx="7950200" cy="726440"/>
          </a:xfrm>
          <a:prstGeom prst="rect">
            <a:avLst/>
          </a:prstGeom>
        </p:spPr>
        <p:txBody>
          <a:bodyPr vert="horz" wrap="square" lIns="0" tIns="53340" rIns="0" bIns="0" rtlCol="0">
            <a:spAutoFit/>
          </a:bodyPr>
          <a:lstStyle/>
          <a:p>
            <a:pPr marL="180975" indent="-168275">
              <a:lnSpc>
                <a:spcPct val="100000"/>
              </a:lnSpc>
              <a:spcBef>
                <a:spcPts val="420"/>
              </a:spcBef>
              <a:buClr>
                <a:srgbClr val="00609B"/>
              </a:buClr>
              <a:buFont typeface="Arial"/>
              <a:buChar char="•"/>
              <a:tabLst>
                <a:tab pos="180975" algn="l"/>
              </a:tabLst>
            </a:pPr>
            <a:r>
              <a:rPr sz="1400" dirty="0">
                <a:latin typeface="Calibri"/>
                <a:cs typeface="Calibri"/>
              </a:rPr>
              <a:t>For</a:t>
            </a:r>
            <a:r>
              <a:rPr sz="1400" spc="-65" dirty="0">
                <a:latin typeface="Calibri"/>
                <a:cs typeface="Calibri"/>
              </a:rPr>
              <a:t> </a:t>
            </a:r>
            <a:r>
              <a:rPr sz="1400" dirty="0">
                <a:latin typeface="Calibri"/>
                <a:cs typeface="Calibri"/>
              </a:rPr>
              <a:t>Expert</a:t>
            </a:r>
            <a:r>
              <a:rPr sz="1400" spc="-25" dirty="0">
                <a:latin typeface="Calibri"/>
                <a:cs typeface="Calibri"/>
              </a:rPr>
              <a:t> </a:t>
            </a:r>
            <a:r>
              <a:rPr sz="1400" dirty="0">
                <a:latin typeface="Calibri"/>
                <a:cs typeface="Calibri"/>
              </a:rPr>
              <a:t>Searches,</a:t>
            </a:r>
            <a:r>
              <a:rPr sz="1400" spc="-45" dirty="0">
                <a:latin typeface="Calibri"/>
                <a:cs typeface="Calibri"/>
              </a:rPr>
              <a:t> </a:t>
            </a:r>
            <a:r>
              <a:rPr sz="1400" dirty="0">
                <a:latin typeface="Calibri"/>
                <a:cs typeface="Calibri"/>
              </a:rPr>
              <a:t>select</a:t>
            </a:r>
            <a:r>
              <a:rPr sz="1400" spc="-35"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Folder</a:t>
            </a:r>
            <a:r>
              <a:rPr sz="1400" spc="-50" dirty="0">
                <a:latin typeface="Calibri"/>
                <a:cs typeface="Calibri"/>
              </a:rPr>
              <a:t> </a:t>
            </a:r>
            <a:r>
              <a:rPr sz="1400" dirty="0">
                <a:latin typeface="Calibri"/>
                <a:cs typeface="Calibri"/>
              </a:rPr>
              <a:t>first,</a:t>
            </a:r>
            <a:r>
              <a:rPr sz="1400" spc="-45" dirty="0">
                <a:latin typeface="Calibri"/>
                <a:cs typeface="Calibri"/>
              </a:rPr>
              <a:t> </a:t>
            </a:r>
            <a:r>
              <a:rPr sz="1400" dirty="0">
                <a:latin typeface="Calibri"/>
                <a:cs typeface="Calibri"/>
              </a:rPr>
              <a:t>then</a:t>
            </a:r>
            <a:r>
              <a:rPr sz="1400" spc="-2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Search.</a:t>
            </a:r>
            <a:endParaRPr sz="1400">
              <a:latin typeface="Calibri"/>
              <a:cs typeface="Calibri"/>
            </a:endParaRPr>
          </a:p>
          <a:p>
            <a:pPr marL="180340" marR="5080" indent="-168275">
              <a:lnSpc>
                <a:spcPts val="1510"/>
              </a:lnSpc>
              <a:spcBef>
                <a:spcPts val="515"/>
              </a:spcBef>
              <a:buClr>
                <a:srgbClr val="00609B"/>
              </a:buClr>
              <a:buFont typeface="Arial"/>
              <a:buChar char="•"/>
              <a:tabLst>
                <a:tab pos="181610" algn="l"/>
              </a:tabLst>
            </a:pPr>
            <a:r>
              <a:rPr sz="1400" dirty="0">
                <a:latin typeface="Calibri"/>
                <a:cs typeface="Calibri"/>
              </a:rPr>
              <a:t>If</a:t>
            </a:r>
            <a:r>
              <a:rPr sz="1400" spc="-40" dirty="0">
                <a:latin typeface="Calibri"/>
                <a:cs typeface="Calibri"/>
              </a:rPr>
              <a:t> </a:t>
            </a:r>
            <a:r>
              <a:rPr sz="1400" spc="-10" dirty="0">
                <a:latin typeface="Calibri"/>
                <a:cs typeface="Calibri"/>
              </a:rPr>
              <a:t>selecting</a:t>
            </a:r>
            <a:r>
              <a:rPr sz="1400" spc="-20"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Saved</a:t>
            </a:r>
            <a:r>
              <a:rPr sz="1400" spc="-45" dirty="0">
                <a:latin typeface="Calibri"/>
                <a:cs typeface="Calibri"/>
              </a:rPr>
              <a:t> </a:t>
            </a:r>
            <a:r>
              <a:rPr sz="1400" dirty="0">
                <a:latin typeface="Calibri"/>
                <a:cs typeface="Calibri"/>
              </a:rPr>
              <a:t>Search,</a:t>
            </a:r>
            <a:r>
              <a:rPr sz="1400" spc="-40" dirty="0">
                <a:latin typeface="Calibri"/>
                <a:cs typeface="Calibri"/>
              </a:rPr>
              <a:t> </a:t>
            </a:r>
            <a:r>
              <a:rPr sz="1400" dirty="0">
                <a:latin typeface="Calibri"/>
                <a:cs typeface="Calibri"/>
              </a:rPr>
              <a:t>you</a:t>
            </a:r>
            <a:r>
              <a:rPr sz="1400" spc="-50" dirty="0">
                <a:latin typeface="Calibri"/>
                <a:cs typeface="Calibri"/>
              </a:rPr>
              <a:t> </a:t>
            </a:r>
            <a:r>
              <a:rPr sz="1400" dirty="0">
                <a:latin typeface="Calibri"/>
                <a:cs typeface="Calibri"/>
              </a:rPr>
              <a:t>will</a:t>
            </a:r>
            <a:r>
              <a:rPr sz="1400" spc="-35" dirty="0">
                <a:latin typeface="Calibri"/>
                <a:cs typeface="Calibri"/>
              </a:rPr>
              <a:t> </a:t>
            </a:r>
            <a:r>
              <a:rPr sz="1400" dirty="0">
                <a:latin typeface="Calibri"/>
                <a:cs typeface="Calibri"/>
              </a:rPr>
              <a:t>need</a:t>
            </a:r>
            <a:r>
              <a:rPr sz="1400" spc="-3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have</a:t>
            </a:r>
            <a:r>
              <a:rPr sz="1400" spc="-35" dirty="0">
                <a:latin typeface="Calibri"/>
                <a:cs typeface="Calibri"/>
              </a:rPr>
              <a:t> </a:t>
            </a:r>
            <a:r>
              <a:rPr sz="1400" dirty="0">
                <a:latin typeface="Calibri"/>
                <a:cs typeface="Calibri"/>
              </a:rPr>
              <a:t>created</a:t>
            </a:r>
            <a:r>
              <a:rPr sz="1400" spc="-30"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Search</a:t>
            </a:r>
            <a:r>
              <a:rPr sz="1400" spc="-55" dirty="0">
                <a:latin typeface="Calibri"/>
                <a:cs typeface="Calibri"/>
              </a:rPr>
              <a:t> </a:t>
            </a:r>
            <a:r>
              <a:rPr sz="1400" dirty="0">
                <a:latin typeface="Calibri"/>
                <a:cs typeface="Calibri"/>
              </a:rPr>
              <a:t>that</a:t>
            </a:r>
            <a:r>
              <a:rPr sz="1400" spc="-20" dirty="0">
                <a:latin typeface="Calibri"/>
                <a:cs typeface="Calibri"/>
              </a:rPr>
              <a:t> </a:t>
            </a:r>
            <a:r>
              <a:rPr sz="1400" dirty="0">
                <a:latin typeface="Calibri"/>
                <a:cs typeface="Calibri"/>
              </a:rPr>
              <a:t>you</a:t>
            </a:r>
            <a:r>
              <a:rPr sz="1400" spc="-50" dirty="0">
                <a:latin typeface="Calibri"/>
                <a:cs typeface="Calibri"/>
              </a:rPr>
              <a:t> </a:t>
            </a:r>
            <a:r>
              <a:rPr sz="1400" dirty="0">
                <a:latin typeface="Calibri"/>
                <a:cs typeface="Calibri"/>
              </a:rPr>
              <a:t>saved</a:t>
            </a:r>
            <a:r>
              <a:rPr sz="1400" spc="-30" dirty="0">
                <a:latin typeface="Calibri"/>
                <a:cs typeface="Calibri"/>
              </a:rPr>
              <a:t> </a:t>
            </a:r>
            <a:r>
              <a:rPr sz="1400" dirty="0">
                <a:latin typeface="Calibri"/>
                <a:cs typeface="Calibri"/>
              </a:rPr>
              <a:t>for</a:t>
            </a:r>
            <a:r>
              <a:rPr sz="1400" spc="-50" dirty="0">
                <a:latin typeface="Calibri"/>
                <a:cs typeface="Calibri"/>
              </a:rPr>
              <a:t> </a:t>
            </a:r>
            <a:r>
              <a:rPr sz="1400" dirty="0">
                <a:latin typeface="Calibri"/>
                <a:cs typeface="Calibri"/>
              </a:rPr>
              <a:t>it</a:t>
            </a:r>
            <a:r>
              <a:rPr sz="1400" spc="-30" dirty="0">
                <a:latin typeface="Calibri"/>
                <a:cs typeface="Calibri"/>
              </a:rPr>
              <a:t> </a:t>
            </a:r>
            <a:r>
              <a:rPr sz="1400" dirty="0">
                <a:latin typeface="Calibri"/>
                <a:cs typeface="Calibri"/>
              </a:rPr>
              <a:t>to</a:t>
            </a:r>
            <a:r>
              <a:rPr sz="1400" spc="-35" dirty="0">
                <a:latin typeface="Calibri"/>
                <a:cs typeface="Calibri"/>
              </a:rPr>
              <a:t> </a:t>
            </a:r>
            <a:r>
              <a:rPr sz="1400" spc="-10" dirty="0">
                <a:latin typeface="Calibri"/>
                <a:cs typeface="Calibri"/>
              </a:rPr>
              <a:t>appear</a:t>
            </a:r>
            <a:r>
              <a:rPr sz="1400" spc="-25" dirty="0">
                <a:latin typeface="Calibri"/>
                <a:cs typeface="Calibri"/>
              </a:rPr>
              <a:t> </a:t>
            </a:r>
            <a:r>
              <a:rPr sz="1400" dirty="0">
                <a:latin typeface="Calibri"/>
                <a:cs typeface="Calibri"/>
              </a:rPr>
              <a:t>under</a:t>
            </a:r>
            <a:r>
              <a:rPr sz="1400" spc="-15" dirty="0">
                <a:latin typeface="Calibri"/>
                <a:cs typeface="Calibri"/>
              </a:rPr>
              <a:t> </a:t>
            </a:r>
            <a:r>
              <a:rPr sz="1400" spc="-20" dirty="0">
                <a:latin typeface="Calibri"/>
                <a:cs typeface="Calibri"/>
              </a:rPr>
              <a:t>this 	</a:t>
            </a:r>
            <a:r>
              <a:rPr sz="1400" spc="-10" dirty="0">
                <a:latin typeface="Calibri"/>
                <a:cs typeface="Calibri"/>
              </a:rPr>
              <a:t>selection.</a:t>
            </a:r>
            <a:endParaRPr sz="1400">
              <a:latin typeface="Calibri"/>
              <a:cs typeface="Calibri"/>
            </a:endParaRPr>
          </a:p>
        </p:txBody>
      </p:sp>
      <p:sp>
        <p:nvSpPr>
          <p:cNvPr id="8" name="object 8"/>
          <p:cNvSpPr txBox="1"/>
          <p:nvPr/>
        </p:nvSpPr>
        <p:spPr>
          <a:xfrm>
            <a:off x="409194" y="2601011"/>
            <a:ext cx="4180204" cy="662305"/>
          </a:xfrm>
          <a:prstGeom prst="rect">
            <a:avLst/>
          </a:prstGeom>
        </p:spPr>
        <p:txBody>
          <a:bodyPr vert="horz" wrap="square" lIns="0" tIns="117475" rIns="0" bIns="0" rtlCol="0">
            <a:spAutoFit/>
          </a:bodyPr>
          <a:lstStyle/>
          <a:p>
            <a:pPr marL="180975" indent="-168275">
              <a:lnSpc>
                <a:spcPct val="100000"/>
              </a:lnSpc>
              <a:spcBef>
                <a:spcPts val="925"/>
              </a:spcBef>
              <a:buClr>
                <a:srgbClr val="00609B"/>
              </a:buClr>
              <a:buFont typeface="Arial"/>
              <a:buChar char="•"/>
              <a:tabLst>
                <a:tab pos="180975" algn="l"/>
              </a:tabLst>
            </a:pPr>
            <a:r>
              <a:rPr sz="1400" dirty="0">
                <a:latin typeface="Calibri"/>
                <a:cs typeface="Calibri"/>
              </a:rPr>
              <a:t>Choose</a:t>
            </a:r>
            <a:r>
              <a:rPr sz="1400" spc="-40" dirty="0">
                <a:latin typeface="Calibri"/>
                <a:cs typeface="Calibri"/>
              </a:rPr>
              <a:t> </a:t>
            </a:r>
            <a:r>
              <a:rPr sz="1400" dirty="0">
                <a:latin typeface="Calibri"/>
                <a:cs typeface="Calibri"/>
              </a:rPr>
              <a:t>to</a:t>
            </a:r>
            <a:r>
              <a:rPr sz="1400" spc="-35" dirty="0">
                <a:latin typeface="Calibri"/>
                <a:cs typeface="Calibri"/>
              </a:rPr>
              <a:t> </a:t>
            </a:r>
            <a:r>
              <a:rPr sz="1400" spc="-10" dirty="0">
                <a:latin typeface="Calibri"/>
                <a:cs typeface="Calibri"/>
              </a:rPr>
              <a:t>display</a:t>
            </a:r>
            <a:r>
              <a:rPr sz="1400" spc="-25" dirty="0">
                <a:latin typeface="Calibri"/>
                <a:cs typeface="Calibri"/>
              </a:rPr>
              <a:t> </a:t>
            </a:r>
            <a:r>
              <a:rPr sz="1400" dirty="0">
                <a:latin typeface="Calibri"/>
                <a:cs typeface="Calibri"/>
              </a:rPr>
              <a:t>content</a:t>
            </a:r>
            <a:r>
              <a:rPr sz="1400" spc="-15" dirty="0">
                <a:latin typeface="Calibri"/>
                <a:cs typeface="Calibri"/>
              </a:rPr>
              <a:t> </a:t>
            </a:r>
            <a:r>
              <a:rPr sz="1400" dirty="0">
                <a:latin typeface="Calibri"/>
                <a:cs typeface="Calibri"/>
              </a:rPr>
              <a:t>as</a:t>
            </a:r>
            <a:r>
              <a:rPr sz="1400" spc="-20" dirty="0">
                <a:latin typeface="Calibri"/>
                <a:cs typeface="Calibri"/>
              </a:rPr>
              <a:t> </a:t>
            </a:r>
            <a:r>
              <a:rPr sz="1400" spc="-10" dirty="0">
                <a:latin typeface="Calibri"/>
                <a:cs typeface="Calibri"/>
              </a:rPr>
              <a:t>Search</a:t>
            </a:r>
            <a:r>
              <a:rPr sz="1400" spc="-55" dirty="0">
                <a:latin typeface="Calibri"/>
                <a:cs typeface="Calibri"/>
              </a:rPr>
              <a:t> </a:t>
            </a:r>
            <a:r>
              <a:rPr sz="1400" spc="-10" dirty="0">
                <a:latin typeface="Calibri"/>
                <a:cs typeface="Calibri"/>
              </a:rPr>
              <a:t>Results</a:t>
            </a:r>
            <a:r>
              <a:rPr sz="1400" spc="-20" dirty="0">
                <a:latin typeface="Calibri"/>
                <a:cs typeface="Calibri"/>
              </a:rPr>
              <a:t> </a:t>
            </a:r>
            <a:r>
              <a:rPr sz="1400" dirty="0">
                <a:latin typeface="Calibri"/>
                <a:cs typeface="Calibri"/>
              </a:rPr>
              <a:t>or</a:t>
            </a:r>
            <a:r>
              <a:rPr sz="1400" spc="-40" dirty="0">
                <a:latin typeface="Calibri"/>
                <a:cs typeface="Calibri"/>
              </a:rPr>
              <a:t> </a:t>
            </a:r>
            <a:r>
              <a:rPr sz="1400" spc="-10" dirty="0">
                <a:latin typeface="Calibri"/>
                <a:cs typeface="Calibri"/>
              </a:rPr>
              <a:t>Excerpts</a:t>
            </a:r>
            <a:endParaRPr sz="1400">
              <a:latin typeface="Calibri"/>
              <a:cs typeface="Calibri"/>
            </a:endParaRPr>
          </a:p>
          <a:p>
            <a:pPr marL="180975" indent="-168275">
              <a:lnSpc>
                <a:spcPct val="100000"/>
              </a:lnSpc>
              <a:spcBef>
                <a:spcPts val="830"/>
              </a:spcBef>
              <a:buClr>
                <a:srgbClr val="00609B"/>
              </a:buClr>
              <a:buFont typeface="Arial"/>
              <a:buChar char="•"/>
              <a:tabLst>
                <a:tab pos="180975" algn="l"/>
              </a:tabLst>
            </a:pPr>
            <a:r>
              <a:rPr sz="1400" dirty="0">
                <a:latin typeface="Calibri"/>
                <a:cs typeface="Calibri"/>
              </a:rPr>
              <a:t>Click</a:t>
            </a:r>
            <a:r>
              <a:rPr sz="1400" spc="-20" dirty="0">
                <a:latin typeface="Calibri"/>
                <a:cs typeface="Calibri"/>
              </a:rPr>
              <a:t> </a:t>
            </a: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Save</a:t>
            </a:r>
            <a:r>
              <a:rPr sz="1400" b="1" spc="-40" dirty="0">
                <a:solidFill>
                  <a:srgbClr val="00609B"/>
                </a:solidFill>
                <a:latin typeface="Calibri"/>
                <a:cs typeface="Calibri"/>
              </a:rPr>
              <a:t> </a:t>
            </a:r>
            <a:r>
              <a:rPr sz="1400" spc="-10" dirty="0">
                <a:latin typeface="Calibri"/>
                <a:cs typeface="Calibri"/>
              </a:rPr>
              <a:t>button</a:t>
            </a:r>
            <a:endParaRPr sz="1400">
              <a:latin typeface="Calibri"/>
              <a:cs typeface="Calibri"/>
            </a:endParaRPr>
          </a:p>
        </p:txBody>
      </p:sp>
      <p:grpSp>
        <p:nvGrpSpPr>
          <p:cNvPr id="9" name="object 9"/>
          <p:cNvGrpSpPr/>
          <p:nvPr/>
        </p:nvGrpSpPr>
        <p:grpSpPr>
          <a:xfrm>
            <a:off x="531494" y="1167383"/>
            <a:ext cx="11258550" cy="4851400"/>
            <a:chOff x="531494" y="1167383"/>
            <a:chExt cx="11258550" cy="4851400"/>
          </a:xfrm>
        </p:grpSpPr>
        <p:pic>
          <p:nvPicPr>
            <p:cNvPr id="10" name="object 10"/>
            <p:cNvPicPr/>
            <p:nvPr/>
          </p:nvPicPr>
          <p:blipFill>
            <a:blip r:embed="rId3" cstate="print"/>
            <a:stretch>
              <a:fillRect/>
            </a:stretch>
          </p:blipFill>
          <p:spPr>
            <a:xfrm>
              <a:off x="5129784" y="3160776"/>
              <a:ext cx="2906267" cy="2848355"/>
            </a:xfrm>
            <a:prstGeom prst="rect">
              <a:avLst/>
            </a:prstGeom>
          </p:spPr>
        </p:pic>
        <p:sp>
          <p:nvSpPr>
            <p:cNvPr id="11" name="object 11"/>
            <p:cNvSpPr/>
            <p:nvPr/>
          </p:nvSpPr>
          <p:spPr>
            <a:xfrm>
              <a:off x="5125021" y="3156013"/>
              <a:ext cx="2915920" cy="2858135"/>
            </a:xfrm>
            <a:custGeom>
              <a:avLst/>
              <a:gdLst/>
              <a:ahLst/>
              <a:cxnLst/>
              <a:rect l="l" t="t" r="r" b="b"/>
              <a:pathLst>
                <a:path w="2915920" h="2858135">
                  <a:moveTo>
                    <a:pt x="0" y="0"/>
                  </a:moveTo>
                  <a:lnTo>
                    <a:pt x="2915792" y="0"/>
                  </a:lnTo>
                  <a:lnTo>
                    <a:pt x="2915792" y="2857881"/>
                  </a:lnTo>
                  <a:lnTo>
                    <a:pt x="0" y="2857881"/>
                  </a:lnTo>
                  <a:lnTo>
                    <a:pt x="0" y="0"/>
                  </a:lnTo>
                  <a:close/>
                </a:path>
              </a:pathLst>
            </a:custGeom>
            <a:ln w="9525">
              <a:solidFill>
                <a:srgbClr val="D9D9D9"/>
              </a:solidFill>
            </a:ln>
          </p:spPr>
          <p:txBody>
            <a:bodyPr wrap="square" lIns="0" tIns="0" rIns="0" bIns="0" rtlCol="0"/>
            <a:lstStyle/>
            <a:p>
              <a:endParaRPr/>
            </a:p>
          </p:txBody>
        </p:sp>
        <p:sp>
          <p:nvSpPr>
            <p:cNvPr id="12" name="object 12"/>
            <p:cNvSpPr/>
            <p:nvPr/>
          </p:nvSpPr>
          <p:spPr>
            <a:xfrm>
              <a:off x="3958590" y="4621530"/>
              <a:ext cx="493395" cy="0"/>
            </a:xfrm>
            <a:custGeom>
              <a:avLst/>
              <a:gdLst/>
              <a:ahLst/>
              <a:cxnLst/>
              <a:rect l="l" t="t" r="r" b="b"/>
              <a:pathLst>
                <a:path w="493395">
                  <a:moveTo>
                    <a:pt x="0" y="0"/>
                  </a:moveTo>
                  <a:lnTo>
                    <a:pt x="493369" y="0"/>
                  </a:lnTo>
                </a:path>
              </a:pathLst>
            </a:custGeom>
            <a:ln w="19050">
              <a:solidFill>
                <a:srgbClr val="009CA6"/>
              </a:solidFill>
            </a:ln>
          </p:spPr>
          <p:txBody>
            <a:bodyPr wrap="square" lIns="0" tIns="0" rIns="0" bIns="0" rtlCol="0"/>
            <a:lstStyle/>
            <a:p>
              <a:endParaRPr/>
            </a:p>
          </p:txBody>
        </p:sp>
        <p:sp>
          <p:nvSpPr>
            <p:cNvPr id="13" name="object 13"/>
            <p:cNvSpPr/>
            <p:nvPr/>
          </p:nvSpPr>
          <p:spPr>
            <a:xfrm>
              <a:off x="4439257" y="4583427"/>
              <a:ext cx="76200" cy="76200"/>
            </a:xfrm>
            <a:custGeom>
              <a:avLst/>
              <a:gdLst/>
              <a:ahLst/>
              <a:cxnLst/>
              <a:rect l="l" t="t" r="r" b="b"/>
              <a:pathLst>
                <a:path w="76200" h="76200">
                  <a:moveTo>
                    <a:pt x="0" y="0"/>
                  </a:moveTo>
                  <a:lnTo>
                    <a:pt x="0" y="76199"/>
                  </a:lnTo>
                  <a:lnTo>
                    <a:pt x="76200" y="38099"/>
                  </a:lnTo>
                  <a:lnTo>
                    <a:pt x="0" y="0"/>
                  </a:lnTo>
                  <a:close/>
                </a:path>
              </a:pathLst>
            </a:custGeom>
            <a:solidFill>
              <a:srgbClr val="009CA6"/>
            </a:solidFill>
          </p:spPr>
          <p:txBody>
            <a:bodyPr wrap="square" lIns="0" tIns="0" rIns="0" bIns="0" rtlCol="0"/>
            <a:lstStyle/>
            <a:p>
              <a:endParaRPr/>
            </a:p>
          </p:txBody>
        </p:sp>
        <p:pic>
          <p:nvPicPr>
            <p:cNvPr id="14" name="object 14"/>
            <p:cNvPicPr/>
            <p:nvPr/>
          </p:nvPicPr>
          <p:blipFill>
            <a:blip r:embed="rId4" cstate="print"/>
            <a:stretch>
              <a:fillRect/>
            </a:stretch>
          </p:blipFill>
          <p:spPr>
            <a:xfrm>
              <a:off x="541019" y="4166616"/>
              <a:ext cx="3080003" cy="616778"/>
            </a:xfrm>
            <a:prstGeom prst="rect">
              <a:avLst/>
            </a:prstGeom>
          </p:spPr>
        </p:pic>
        <p:sp>
          <p:nvSpPr>
            <p:cNvPr id="15" name="object 15"/>
            <p:cNvSpPr/>
            <p:nvPr/>
          </p:nvSpPr>
          <p:spPr>
            <a:xfrm>
              <a:off x="536257" y="4161853"/>
              <a:ext cx="3089910" cy="782320"/>
            </a:xfrm>
            <a:custGeom>
              <a:avLst/>
              <a:gdLst/>
              <a:ahLst/>
              <a:cxnLst/>
              <a:rect l="l" t="t" r="r" b="b"/>
              <a:pathLst>
                <a:path w="3089910" h="782320">
                  <a:moveTo>
                    <a:pt x="0" y="0"/>
                  </a:moveTo>
                  <a:lnTo>
                    <a:pt x="3089529" y="0"/>
                  </a:lnTo>
                  <a:lnTo>
                    <a:pt x="3089529" y="782192"/>
                  </a:lnTo>
                  <a:lnTo>
                    <a:pt x="0" y="782192"/>
                  </a:lnTo>
                  <a:lnTo>
                    <a:pt x="0" y="0"/>
                  </a:lnTo>
                  <a:close/>
                </a:path>
              </a:pathLst>
            </a:custGeom>
            <a:ln w="9525">
              <a:solidFill>
                <a:srgbClr val="D9D9D9"/>
              </a:solidFill>
            </a:ln>
          </p:spPr>
          <p:txBody>
            <a:bodyPr wrap="square" lIns="0" tIns="0" rIns="0" bIns="0" rtlCol="0"/>
            <a:lstStyle/>
            <a:p>
              <a:endParaRPr/>
            </a:p>
          </p:txBody>
        </p:sp>
        <p:pic>
          <p:nvPicPr>
            <p:cNvPr id="16" name="object 16"/>
            <p:cNvPicPr/>
            <p:nvPr/>
          </p:nvPicPr>
          <p:blipFill>
            <a:blip r:embed="rId5" cstate="print"/>
            <a:stretch>
              <a:fillRect/>
            </a:stretch>
          </p:blipFill>
          <p:spPr>
            <a:xfrm>
              <a:off x="9718548" y="3820667"/>
              <a:ext cx="2019287" cy="487667"/>
            </a:xfrm>
            <a:prstGeom prst="rect">
              <a:avLst/>
            </a:prstGeom>
          </p:spPr>
        </p:pic>
        <p:sp>
          <p:nvSpPr>
            <p:cNvPr id="17" name="object 17"/>
            <p:cNvSpPr/>
            <p:nvPr/>
          </p:nvSpPr>
          <p:spPr>
            <a:xfrm>
              <a:off x="9713785" y="3815905"/>
              <a:ext cx="2028825" cy="497205"/>
            </a:xfrm>
            <a:custGeom>
              <a:avLst/>
              <a:gdLst/>
              <a:ahLst/>
              <a:cxnLst/>
              <a:rect l="l" t="t" r="r" b="b"/>
              <a:pathLst>
                <a:path w="2028825" h="497204">
                  <a:moveTo>
                    <a:pt x="0" y="0"/>
                  </a:moveTo>
                  <a:lnTo>
                    <a:pt x="2028825" y="0"/>
                  </a:lnTo>
                  <a:lnTo>
                    <a:pt x="2028825" y="497204"/>
                  </a:lnTo>
                  <a:lnTo>
                    <a:pt x="0" y="497204"/>
                  </a:lnTo>
                  <a:lnTo>
                    <a:pt x="0" y="0"/>
                  </a:lnTo>
                  <a:close/>
                </a:path>
              </a:pathLst>
            </a:custGeom>
            <a:ln w="9525">
              <a:solidFill>
                <a:srgbClr val="D9D9D9"/>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9662160" y="4829555"/>
              <a:ext cx="2127503" cy="1170431"/>
            </a:xfrm>
            <a:prstGeom prst="rect">
              <a:avLst/>
            </a:prstGeom>
          </p:spPr>
        </p:pic>
        <p:sp>
          <p:nvSpPr>
            <p:cNvPr id="19" name="object 19"/>
            <p:cNvSpPr/>
            <p:nvPr/>
          </p:nvSpPr>
          <p:spPr>
            <a:xfrm>
              <a:off x="10682477" y="4432554"/>
              <a:ext cx="0" cy="255270"/>
            </a:xfrm>
            <a:custGeom>
              <a:avLst/>
              <a:gdLst/>
              <a:ahLst/>
              <a:cxnLst/>
              <a:rect l="l" t="t" r="r" b="b"/>
              <a:pathLst>
                <a:path h="255270">
                  <a:moveTo>
                    <a:pt x="0" y="0"/>
                  </a:moveTo>
                  <a:lnTo>
                    <a:pt x="0" y="255143"/>
                  </a:lnTo>
                </a:path>
              </a:pathLst>
            </a:custGeom>
            <a:ln w="19050">
              <a:solidFill>
                <a:srgbClr val="009CA6"/>
              </a:solidFill>
            </a:ln>
          </p:spPr>
          <p:txBody>
            <a:bodyPr wrap="square" lIns="0" tIns="0" rIns="0" bIns="0" rtlCol="0"/>
            <a:lstStyle/>
            <a:p>
              <a:endParaRPr/>
            </a:p>
          </p:txBody>
        </p:sp>
        <p:sp>
          <p:nvSpPr>
            <p:cNvPr id="20" name="object 20"/>
            <p:cNvSpPr/>
            <p:nvPr/>
          </p:nvSpPr>
          <p:spPr>
            <a:xfrm>
              <a:off x="10644381" y="4675004"/>
              <a:ext cx="76200" cy="76200"/>
            </a:xfrm>
            <a:custGeom>
              <a:avLst/>
              <a:gdLst/>
              <a:ahLst/>
              <a:cxnLst/>
              <a:rect l="l" t="t" r="r" b="b"/>
              <a:pathLst>
                <a:path w="76200" h="76200">
                  <a:moveTo>
                    <a:pt x="76200" y="0"/>
                  </a:moveTo>
                  <a:lnTo>
                    <a:pt x="0" y="0"/>
                  </a:lnTo>
                  <a:lnTo>
                    <a:pt x="38100" y="76200"/>
                  </a:lnTo>
                  <a:lnTo>
                    <a:pt x="76200" y="0"/>
                  </a:lnTo>
                  <a:close/>
                </a:path>
              </a:pathLst>
            </a:custGeom>
            <a:solidFill>
              <a:srgbClr val="009CA6"/>
            </a:solidFill>
          </p:spPr>
          <p:txBody>
            <a:bodyPr wrap="square" lIns="0" tIns="0" rIns="0" bIns="0" rtlCol="0"/>
            <a:lstStyle/>
            <a:p>
              <a:endParaRPr/>
            </a:p>
          </p:txBody>
        </p:sp>
        <p:pic>
          <p:nvPicPr>
            <p:cNvPr id="21" name="object 21"/>
            <p:cNvPicPr/>
            <p:nvPr/>
          </p:nvPicPr>
          <p:blipFill>
            <a:blip r:embed="rId7" cstate="print"/>
            <a:stretch>
              <a:fillRect/>
            </a:stretch>
          </p:blipFill>
          <p:spPr>
            <a:xfrm>
              <a:off x="3944111" y="1191767"/>
              <a:ext cx="195071" cy="195071"/>
            </a:xfrm>
            <a:prstGeom prst="rect">
              <a:avLst/>
            </a:prstGeom>
          </p:spPr>
        </p:pic>
        <p:pic>
          <p:nvPicPr>
            <p:cNvPr id="22" name="object 22"/>
            <p:cNvPicPr/>
            <p:nvPr/>
          </p:nvPicPr>
          <p:blipFill>
            <a:blip r:embed="rId8" cstate="print"/>
            <a:stretch>
              <a:fillRect/>
            </a:stretch>
          </p:blipFill>
          <p:spPr>
            <a:xfrm>
              <a:off x="8548116" y="1167383"/>
              <a:ext cx="207251" cy="219443"/>
            </a:xfrm>
            <a:prstGeom prst="rect">
              <a:avLst/>
            </a:prstGeom>
          </p:spPr>
        </p:pic>
      </p:grpSp>
      <p:sp>
        <p:nvSpPr>
          <p:cNvPr id="23" name="object 23"/>
          <p:cNvSpPr txBox="1"/>
          <p:nvPr/>
        </p:nvSpPr>
        <p:spPr>
          <a:xfrm>
            <a:off x="9697472" y="1482804"/>
            <a:ext cx="2160905" cy="2074545"/>
          </a:xfrm>
          <a:prstGeom prst="rect">
            <a:avLst/>
          </a:prstGeom>
        </p:spPr>
        <p:txBody>
          <a:bodyPr vert="horz" wrap="square" lIns="0" tIns="62865" rIns="0" bIns="0" rtlCol="0">
            <a:spAutoFit/>
          </a:bodyPr>
          <a:lstStyle/>
          <a:p>
            <a:pPr marL="12700">
              <a:lnSpc>
                <a:spcPct val="100000"/>
              </a:lnSpc>
              <a:spcBef>
                <a:spcPts val="495"/>
              </a:spcBef>
            </a:pPr>
            <a:r>
              <a:rPr sz="1600" b="1" spc="-20" dirty="0">
                <a:solidFill>
                  <a:srgbClr val="00609B"/>
                </a:solidFill>
                <a:latin typeface="Calibri"/>
                <a:cs typeface="Calibri"/>
              </a:rPr>
              <a:t>TIP:</a:t>
            </a:r>
            <a:endParaRPr sz="1600">
              <a:latin typeface="Calibri"/>
              <a:cs typeface="Calibri"/>
            </a:endParaRPr>
          </a:p>
          <a:p>
            <a:pPr marL="31115" marR="5080">
              <a:lnSpc>
                <a:spcPct val="100099"/>
              </a:lnSpc>
              <a:spcBef>
                <a:spcPts val="355"/>
              </a:spcBef>
            </a:pPr>
            <a:r>
              <a:rPr sz="1400" dirty="0">
                <a:latin typeface="Calibri"/>
                <a:cs typeface="Calibri"/>
              </a:rPr>
              <a:t>You</a:t>
            </a:r>
            <a:r>
              <a:rPr sz="1400" spc="-40" dirty="0">
                <a:latin typeface="Calibri"/>
                <a:cs typeface="Calibri"/>
              </a:rPr>
              <a:t> </a:t>
            </a:r>
            <a:r>
              <a:rPr sz="1400" dirty="0">
                <a:latin typeface="Calibri"/>
                <a:cs typeface="Calibri"/>
              </a:rPr>
              <a:t>may</a:t>
            </a:r>
            <a:r>
              <a:rPr sz="1400" spc="-25" dirty="0">
                <a:latin typeface="Calibri"/>
                <a:cs typeface="Calibri"/>
              </a:rPr>
              <a:t> </a:t>
            </a:r>
            <a:r>
              <a:rPr sz="1400" dirty="0">
                <a:latin typeface="Calibri"/>
                <a:cs typeface="Calibri"/>
              </a:rPr>
              <a:t>also</a:t>
            </a:r>
            <a:r>
              <a:rPr sz="1400" spc="-30" dirty="0">
                <a:latin typeface="Calibri"/>
                <a:cs typeface="Calibri"/>
              </a:rPr>
              <a:t> </a:t>
            </a:r>
            <a:r>
              <a:rPr sz="1400" dirty="0">
                <a:latin typeface="Calibri"/>
                <a:cs typeface="Calibri"/>
              </a:rPr>
              <a:t>save</a:t>
            </a:r>
            <a:r>
              <a:rPr sz="1400" spc="-20" dirty="0">
                <a:latin typeface="Calibri"/>
                <a:cs typeface="Calibri"/>
              </a:rPr>
              <a:t> </a:t>
            </a:r>
            <a:r>
              <a:rPr sz="1400" spc="-10" dirty="0">
                <a:latin typeface="Calibri"/>
                <a:cs typeface="Calibri"/>
              </a:rPr>
              <a:t>searches </a:t>
            </a:r>
            <a:r>
              <a:rPr sz="1400" dirty="0">
                <a:latin typeface="Calibri"/>
                <a:cs typeface="Calibri"/>
              </a:rPr>
              <a:t>to</a:t>
            </a:r>
            <a:r>
              <a:rPr sz="1400" spc="-40" dirty="0">
                <a:latin typeface="Calibri"/>
                <a:cs typeface="Calibri"/>
              </a:rPr>
              <a:t> </a:t>
            </a:r>
            <a:r>
              <a:rPr sz="1400" dirty="0">
                <a:latin typeface="Calibri"/>
                <a:cs typeface="Calibri"/>
              </a:rPr>
              <a:t>an</a:t>
            </a:r>
            <a:r>
              <a:rPr sz="1400" spc="-35" dirty="0">
                <a:latin typeface="Calibri"/>
                <a:cs typeface="Calibri"/>
              </a:rPr>
              <a:t> </a:t>
            </a:r>
            <a:r>
              <a:rPr sz="1400" dirty="0">
                <a:latin typeface="Calibri"/>
                <a:cs typeface="Calibri"/>
              </a:rPr>
              <a:t>empty</a:t>
            </a:r>
            <a:r>
              <a:rPr sz="1400" spc="-30" dirty="0">
                <a:latin typeface="Calibri"/>
                <a:cs typeface="Calibri"/>
              </a:rPr>
              <a:t> </a:t>
            </a:r>
            <a:r>
              <a:rPr sz="1400" dirty="0">
                <a:latin typeface="Calibri"/>
                <a:cs typeface="Calibri"/>
              </a:rPr>
              <a:t>Headline</a:t>
            </a:r>
            <a:r>
              <a:rPr sz="1400" spc="-20" dirty="0">
                <a:latin typeface="Calibri"/>
                <a:cs typeface="Calibri"/>
              </a:rPr>
              <a:t> </a:t>
            </a:r>
            <a:r>
              <a:rPr sz="1400" spc="-10" dirty="0">
                <a:latin typeface="Calibri"/>
                <a:cs typeface="Calibri"/>
              </a:rPr>
              <a:t>widget immediately</a:t>
            </a:r>
            <a:r>
              <a:rPr sz="1400" spc="5" dirty="0">
                <a:latin typeface="Calibri"/>
                <a:cs typeface="Calibri"/>
              </a:rPr>
              <a:t> </a:t>
            </a:r>
            <a:r>
              <a:rPr sz="1400" dirty="0">
                <a:latin typeface="Calibri"/>
                <a:cs typeface="Calibri"/>
              </a:rPr>
              <a:t>after</a:t>
            </a:r>
            <a:r>
              <a:rPr sz="1400" spc="-15" dirty="0">
                <a:latin typeface="Calibri"/>
                <a:cs typeface="Calibri"/>
              </a:rPr>
              <a:t> </a:t>
            </a:r>
            <a:r>
              <a:rPr sz="1400" dirty="0">
                <a:latin typeface="Calibri"/>
                <a:cs typeface="Calibri"/>
              </a:rPr>
              <a:t>you</a:t>
            </a:r>
            <a:r>
              <a:rPr sz="1400" spc="-25" dirty="0">
                <a:latin typeface="Calibri"/>
                <a:cs typeface="Calibri"/>
              </a:rPr>
              <a:t> </a:t>
            </a:r>
            <a:r>
              <a:rPr sz="1400" spc="-10" dirty="0">
                <a:latin typeface="Calibri"/>
                <a:cs typeface="Calibri"/>
              </a:rPr>
              <a:t>create </a:t>
            </a:r>
            <a:r>
              <a:rPr sz="1400" dirty="0">
                <a:latin typeface="Calibri"/>
                <a:cs typeface="Calibri"/>
              </a:rPr>
              <a:t>them,</a:t>
            </a:r>
            <a:r>
              <a:rPr sz="1400" spc="-35" dirty="0">
                <a:latin typeface="Calibri"/>
                <a:cs typeface="Calibri"/>
              </a:rPr>
              <a:t> </a:t>
            </a:r>
            <a:r>
              <a:rPr sz="1400" dirty="0">
                <a:latin typeface="Calibri"/>
                <a:cs typeface="Calibri"/>
              </a:rPr>
              <a:t>by</a:t>
            </a:r>
            <a:r>
              <a:rPr sz="1400" spc="-30" dirty="0">
                <a:latin typeface="Calibri"/>
                <a:cs typeface="Calibri"/>
              </a:rPr>
              <a:t> </a:t>
            </a:r>
            <a:r>
              <a:rPr sz="1400" dirty="0">
                <a:latin typeface="Calibri"/>
                <a:cs typeface="Calibri"/>
              </a:rPr>
              <a:t>clicking</a:t>
            </a:r>
            <a:r>
              <a:rPr sz="1400" spc="-30" dirty="0">
                <a:latin typeface="Calibri"/>
                <a:cs typeface="Calibri"/>
              </a:rPr>
              <a:t> </a:t>
            </a:r>
            <a:r>
              <a:rPr sz="1400" dirty="0">
                <a:latin typeface="Calibri"/>
                <a:cs typeface="Calibri"/>
              </a:rPr>
              <a:t>the</a:t>
            </a:r>
            <a:r>
              <a:rPr sz="1400" spc="-30" dirty="0">
                <a:latin typeface="Calibri"/>
                <a:cs typeface="Calibri"/>
              </a:rPr>
              <a:t> </a:t>
            </a:r>
            <a:r>
              <a:rPr sz="1400" b="1" spc="-20" dirty="0">
                <a:solidFill>
                  <a:srgbClr val="00619B"/>
                </a:solidFill>
                <a:latin typeface="Calibri"/>
                <a:cs typeface="Calibri"/>
              </a:rPr>
              <a:t>Save </a:t>
            </a:r>
            <a:r>
              <a:rPr sz="1400" dirty="0">
                <a:latin typeface="Calibri"/>
                <a:cs typeface="Calibri"/>
              </a:rPr>
              <a:t>button.</a:t>
            </a:r>
            <a:r>
              <a:rPr sz="1400" spc="-20" dirty="0">
                <a:latin typeface="Calibri"/>
                <a:cs typeface="Calibri"/>
              </a:rPr>
              <a:t> </a:t>
            </a:r>
            <a:r>
              <a:rPr sz="1400" dirty="0">
                <a:latin typeface="Calibri"/>
                <a:cs typeface="Calibri"/>
              </a:rPr>
              <a:t>Check</a:t>
            </a:r>
            <a:r>
              <a:rPr sz="1400" spc="-15" dirty="0">
                <a:latin typeface="Calibri"/>
                <a:cs typeface="Calibri"/>
              </a:rPr>
              <a:t> </a:t>
            </a:r>
            <a:r>
              <a:rPr sz="1400" dirty="0">
                <a:latin typeface="Calibri"/>
                <a:cs typeface="Calibri"/>
              </a:rPr>
              <a:t>the</a:t>
            </a:r>
            <a:r>
              <a:rPr sz="1400" spc="-25" dirty="0">
                <a:latin typeface="Calibri"/>
                <a:cs typeface="Calibri"/>
              </a:rPr>
              <a:t> </a:t>
            </a:r>
            <a:r>
              <a:rPr sz="1400" b="1" dirty="0">
                <a:solidFill>
                  <a:srgbClr val="00619B"/>
                </a:solidFill>
                <a:latin typeface="Calibri"/>
                <a:cs typeface="Calibri"/>
              </a:rPr>
              <a:t>Add</a:t>
            </a:r>
            <a:r>
              <a:rPr sz="1400" b="1" spc="-40" dirty="0">
                <a:solidFill>
                  <a:srgbClr val="00619B"/>
                </a:solidFill>
                <a:latin typeface="Calibri"/>
                <a:cs typeface="Calibri"/>
              </a:rPr>
              <a:t> </a:t>
            </a:r>
            <a:r>
              <a:rPr sz="1400" b="1" dirty="0">
                <a:solidFill>
                  <a:srgbClr val="00619B"/>
                </a:solidFill>
                <a:latin typeface="Calibri"/>
                <a:cs typeface="Calibri"/>
              </a:rPr>
              <a:t>to</a:t>
            </a:r>
            <a:r>
              <a:rPr sz="1400" b="1" spc="-45" dirty="0">
                <a:solidFill>
                  <a:srgbClr val="00619B"/>
                </a:solidFill>
                <a:latin typeface="Calibri"/>
                <a:cs typeface="Calibri"/>
              </a:rPr>
              <a:t> </a:t>
            </a:r>
            <a:r>
              <a:rPr sz="1400" b="1" spc="-25" dirty="0">
                <a:solidFill>
                  <a:srgbClr val="00619B"/>
                </a:solidFill>
                <a:latin typeface="Calibri"/>
                <a:cs typeface="Calibri"/>
              </a:rPr>
              <a:t>My </a:t>
            </a:r>
            <a:r>
              <a:rPr sz="1400" b="1" dirty="0">
                <a:solidFill>
                  <a:srgbClr val="00619B"/>
                </a:solidFill>
                <a:latin typeface="Calibri"/>
                <a:cs typeface="Calibri"/>
              </a:rPr>
              <a:t>Dashboard</a:t>
            </a:r>
            <a:r>
              <a:rPr sz="1400" b="1" spc="-60" dirty="0">
                <a:solidFill>
                  <a:srgbClr val="00619B"/>
                </a:solidFill>
                <a:latin typeface="Calibri"/>
                <a:cs typeface="Calibri"/>
              </a:rPr>
              <a:t> </a:t>
            </a:r>
            <a:r>
              <a:rPr sz="1400" dirty="0">
                <a:latin typeface="Calibri"/>
                <a:cs typeface="Calibri"/>
              </a:rPr>
              <a:t>box</a:t>
            </a:r>
            <a:r>
              <a:rPr sz="1400" spc="-10" dirty="0">
                <a:latin typeface="Calibri"/>
                <a:cs typeface="Calibri"/>
              </a:rPr>
              <a:t> </a:t>
            </a:r>
            <a:r>
              <a:rPr sz="1400" dirty="0">
                <a:latin typeface="Calibri"/>
                <a:cs typeface="Calibri"/>
              </a:rPr>
              <a:t>if</a:t>
            </a:r>
            <a:r>
              <a:rPr sz="1400" spc="-10" dirty="0">
                <a:latin typeface="Calibri"/>
                <a:cs typeface="Calibri"/>
              </a:rPr>
              <a:t> </a:t>
            </a:r>
            <a:r>
              <a:rPr sz="1400" dirty="0">
                <a:latin typeface="Calibri"/>
                <a:cs typeface="Calibri"/>
              </a:rPr>
              <a:t>you</a:t>
            </a:r>
            <a:r>
              <a:rPr sz="1400" spc="-25" dirty="0">
                <a:latin typeface="Calibri"/>
                <a:cs typeface="Calibri"/>
              </a:rPr>
              <a:t> </a:t>
            </a:r>
            <a:r>
              <a:rPr sz="1400" dirty="0">
                <a:latin typeface="Calibri"/>
                <a:cs typeface="Calibri"/>
              </a:rPr>
              <a:t>wish</a:t>
            </a:r>
            <a:r>
              <a:rPr sz="1400" spc="-20" dirty="0">
                <a:latin typeface="Calibri"/>
                <a:cs typeface="Calibri"/>
              </a:rPr>
              <a:t> </a:t>
            </a:r>
            <a:r>
              <a:rPr sz="1400" spc="-25" dirty="0">
                <a:latin typeface="Calibri"/>
                <a:cs typeface="Calibri"/>
              </a:rPr>
              <a:t>to </a:t>
            </a:r>
            <a:r>
              <a:rPr sz="1400" dirty="0">
                <a:latin typeface="Calibri"/>
                <a:cs typeface="Calibri"/>
              </a:rPr>
              <a:t>see</a:t>
            </a:r>
            <a:r>
              <a:rPr sz="1400" spc="-20" dirty="0">
                <a:latin typeface="Calibri"/>
                <a:cs typeface="Calibri"/>
              </a:rPr>
              <a:t> </a:t>
            </a:r>
            <a:r>
              <a:rPr sz="1400" dirty="0">
                <a:latin typeface="Calibri"/>
                <a:cs typeface="Calibri"/>
              </a:rPr>
              <a:t>this</a:t>
            </a:r>
            <a:r>
              <a:rPr sz="1400" spc="-15"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a</a:t>
            </a:r>
            <a:r>
              <a:rPr sz="1400" spc="-30" dirty="0">
                <a:latin typeface="Calibri"/>
                <a:cs typeface="Calibri"/>
              </a:rPr>
              <a:t> </a:t>
            </a:r>
            <a:r>
              <a:rPr sz="1400" spc="-10" dirty="0">
                <a:latin typeface="Calibri"/>
                <a:cs typeface="Calibri"/>
              </a:rPr>
              <a:t>Headline widget.</a:t>
            </a:r>
            <a:endParaRPr sz="1400">
              <a:latin typeface="Calibri"/>
              <a:cs typeface="Calibri"/>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34</a:t>
            </a:fld>
            <a:endParaRPr spc="-25" dirty="0"/>
          </a:p>
        </p:txBody>
      </p:sp>
      <p:sp>
        <p:nvSpPr>
          <p:cNvPr id="26" name="object 19">
            <a:extLst>
              <a:ext uri="{FF2B5EF4-FFF2-40B4-BE49-F238E27FC236}">
                <a16:creationId xmlns:a16="http://schemas.microsoft.com/office/drawing/2014/main" id="{79DBAD10-90C4-EE1C-3B56-780A55384A72}"/>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is</a:t>
            </a:r>
            <a:r>
              <a:rPr spc="-20" dirty="0"/>
              <a:t> </a:t>
            </a:r>
            <a:r>
              <a:rPr dirty="0"/>
              <a:t>"My</a:t>
            </a:r>
            <a:r>
              <a:rPr spc="-10" dirty="0"/>
              <a:t> Groups?"</a:t>
            </a:r>
          </a:p>
        </p:txBody>
      </p:sp>
      <p:sp>
        <p:nvSpPr>
          <p:cNvPr id="3" name="object 3"/>
          <p:cNvSpPr txBox="1"/>
          <p:nvPr/>
        </p:nvSpPr>
        <p:spPr>
          <a:xfrm>
            <a:off x="409194" y="1172401"/>
            <a:ext cx="8075930"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You</a:t>
            </a:r>
            <a:r>
              <a:rPr sz="1400" spc="-35"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use</a:t>
            </a:r>
            <a:r>
              <a:rPr sz="1400" spc="-15" dirty="0">
                <a:latin typeface="Calibri"/>
                <a:cs typeface="Calibri"/>
              </a:rPr>
              <a:t> </a:t>
            </a:r>
            <a:r>
              <a:rPr sz="1400" b="1" dirty="0">
                <a:solidFill>
                  <a:srgbClr val="00609B"/>
                </a:solidFill>
                <a:latin typeface="Calibri"/>
                <a:cs typeface="Calibri"/>
              </a:rPr>
              <a:t>My</a:t>
            </a:r>
            <a:r>
              <a:rPr sz="1400" b="1" spc="-30" dirty="0">
                <a:solidFill>
                  <a:srgbClr val="00609B"/>
                </a:solidFill>
                <a:latin typeface="Calibri"/>
                <a:cs typeface="Calibri"/>
              </a:rPr>
              <a:t> </a:t>
            </a:r>
            <a:r>
              <a:rPr sz="1400" b="1" dirty="0">
                <a:solidFill>
                  <a:srgbClr val="00609B"/>
                </a:solidFill>
                <a:latin typeface="Calibri"/>
                <a:cs typeface="Calibri"/>
              </a:rPr>
              <a:t>Groups</a:t>
            </a:r>
            <a:r>
              <a:rPr sz="1400" b="1" spc="-55" dirty="0">
                <a:solidFill>
                  <a:srgbClr val="00609B"/>
                </a:solidFill>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collaborate</a:t>
            </a:r>
            <a:r>
              <a:rPr sz="1400" spc="-20" dirty="0">
                <a:latin typeface="Calibri"/>
                <a:cs typeface="Calibri"/>
              </a:rPr>
              <a:t> </a:t>
            </a:r>
            <a:r>
              <a:rPr sz="1400" dirty="0">
                <a:latin typeface="Calibri"/>
                <a:cs typeface="Calibri"/>
              </a:rPr>
              <a:t>with</a:t>
            </a:r>
            <a:r>
              <a:rPr sz="1400" spc="-30" dirty="0">
                <a:latin typeface="Calibri"/>
                <a:cs typeface="Calibri"/>
              </a:rPr>
              <a:t> </a:t>
            </a:r>
            <a:r>
              <a:rPr sz="1400" dirty="0">
                <a:latin typeface="Calibri"/>
                <a:cs typeface="Calibri"/>
              </a:rPr>
              <a:t>colleagues</a:t>
            </a:r>
            <a:r>
              <a:rPr sz="1400" spc="-10"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your</a:t>
            </a:r>
            <a:r>
              <a:rPr sz="1400" spc="-25" dirty="0">
                <a:latin typeface="Calibri"/>
                <a:cs typeface="Calibri"/>
              </a:rPr>
              <a:t> </a:t>
            </a:r>
            <a:r>
              <a:rPr sz="1400" spc="-10" dirty="0">
                <a:latin typeface="Calibri"/>
                <a:cs typeface="Calibri"/>
              </a:rPr>
              <a:t>organization</a:t>
            </a:r>
            <a:r>
              <a:rPr sz="1400" spc="-35" dirty="0">
                <a:latin typeface="Calibri"/>
                <a:cs typeface="Calibri"/>
              </a:rPr>
              <a:t> </a:t>
            </a:r>
            <a:r>
              <a:rPr sz="1400" dirty="0">
                <a:latin typeface="Calibri"/>
                <a:cs typeface="Calibri"/>
              </a:rPr>
              <a:t>around</a:t>
            </a:r>
            <a:r>
              <a:rPr sz="1400" spc="-20" dirty="0">
                <a:latin typeface="Calibri"/>
                <a:cs typeface="Calibri"/>
              </a:rPr>
              <a:t> </a:t>
            </a:r>
            <a:r>
              <a:rPr sz="1400" dirty="0">
                <a:latin typeface="Calibri"/>
                <a:cs typeface="Calibri"/>
              </a:rPr>
              <a:t>a</a:t>
            </a:r>
            <a:r>
              <a:rPr sz="1400" spc="-25" dirty="0">
                <a:latin typeface="Calibri"/>
                <a:cs typeface="Calibri"/>
              </a:rPr>
              <a:t> </a:t>
            </a:r>
            <a:r>
              <a:rPr sz="1400" dirty="0">
                <a:latin typeface="Calibri"/>
                <a:cs typeface="Calibri"/>
              </a:rPr>
              <a:t>specific</a:t>
            </a:r>
            <a:r>
              <a:rPr sz="1400" spc="-20" dirty="0">
                <a:latin typeface="Calibri"/>
                <a:cs typeface="Calibri"/>
              </a:rPr>
              <a:t> </a:t>
            </a:r>
            <a:r>
              <a:rPr sz="1400" dirty="0">
                <a:latin typeface="Calibri"/>
                <a:cs typeface="Calibri"/>
              </a:rPr>
              <a:t>topic.</a:t>
            </a:r>
            <a:r>
              <a:rPr sz="1400" spc="-35" dirty="0">
                <a:latin typeface="Calibri"/>
                <a:cs typeface="Calibri"/>
              </a:rPr>
              <a:t> </a:t>
            </a:r>
            <a:r>
              <a:rPr sz="1400" dirty="0">
                <a:latin typeface="Calibri"/>
                <a:cs typeface="Calibri"/>
              </a:rPr>
              <a:t>You</a:t>
            </a:r>
            <a:r>
              <a:rPr sz="1400" spc="-20" dirty="0">
                <a:latin typeface="Calibri"/>
                <a:cs typeface="Calibri"/>
              </a:rPr>
              <a:t> </a:t>
            </a:r>
            <a:r>
              <a:rPr sz="1400" dirty="0">
                <a:latin typeface="Calibri"/>
                <a:cs typeface="Calibri"/>
              </a:rPr>
              <a:t>can</a:t>
            </a:r>
            <a:r>
              <a:rPr sz="1400" spc="-35" dirty="0">
                <a:latin typeface="Calibri"/>
                <a:cs typeface="Calibri"/>
              </a:rPr>
              <a:t> </a:t>
            </a:r>
            <a:r>
              <a:rPr sz="1400" spc="-25" dirty="0">
                <a:latin typeface="Calibri"/>
                <a:cs typeface="Calibri"/>
              </a:rPr>
              <a:t>add </a:t>
            </a:r>
            <a:r>
              <a:rPr sz="1400" dirty="0">
                <a:latin typeface="Calibri"/>
                <a:cs typeface="Calibri"/>
              </a:rPr>
              <a:t>bookmarks,</a:t>
            </a:r>
            <a:r>
              <a:rPr sz="1400" spc="-65" dirty="0">
                <a:latin typeface="Calibri"/>
                <a:cs typeface="Calibri"/>
              </a:rPr>
              <a:t> </a:t>
            </a:r>
            <a:r>
              <a:rPr sz="1400" dirty="0">
                <a:latin typeface="Calibri"/>
                <a:cs typeface="Calibri"/>
              </a:rPr>
              <a:t>discussions,</a:t>
            </a:r>
            <a:r>
              <a:rPr sz="1400" spc="-45" dirty="0">
                <a:latin typeface="Calibri"/>
                <a:cs typeface="Calibri"/>
              </a:rPr>
              <a:t> </a:t>
            </a:r>
            <a:r>
              <a:rPr sz="1400" dirty="0">
                <a:latin typeface="Calibri"/>
                <a:cs typeface="Calibri"/>
              </a:rPr>
              <a:t>and</a:t>
            </a:r>
            <a:r>
              <a:rPr sz="1400" spc="-45" dirty="0">
                <a:latin typeface="Calibri"/>
                <a:cs typeface="Calibri"/>
              </a:rPr>
              <a:t> </a:t>
            </a:r>
            <a:r>
              <a:rPr sz="1400" dirty="0">
                <a:latin typeface="Calibri"/>
                <a:cs typeface="Calibri"/>
              </a:rPr>
              <a:t>related</a:t>
            </a:r>
            <a:r>
              <a:rPr sz="1400" spc="-40" dirty="0">
                <a:latin typeface="Calibri"/>
                <a:cs typeface="Calibri"/>
              </a:rPr>
              <a:t> </a:t>
            </a:r>
            <a:r>
              <a:rPr sz="1400" spc="-10" dirty="0">
                <a:latin typeface="Calibri"/>
                <a:cs typeface="Calibri"/>
              </a:rPr>
              <a:t>research.</a:t>
            </a:r>
            <a:endParaRPr sz="1400">
              <a:latin typeface="Calibri"/>
              <a:cs typeface="Calibri"/>
            </a:endParaRPr>
          </a:p>
        </p:txBody>
      </p:sp>
      <p:grpSp>
        <p:nvGrpSpPr>
          <p:cNvPr id="4" name="object 4"/>
          <p:cNvGrpSpPr/>
          <p:nvPr/>
        </p:nvGrpSpPr>
        <p:grpSpPr>
          <a:xfrm>
            <a:off x="365379" y="1900047"/>
            <a:ext cx="5886450" cy="3629660"/>
            <a:chOff x="365379" y="1900047"/>
            <a:chExt cx="5886450" cy="3629660"/>
          </a:xfrm>
        </p:grpSpPr>
        <p:pic>
          <p:nvPicPr>
            <p:cNvPr id="5" name="object 5"/>
            <p:cNvPicPr/>
            <p:nvPr/>
          </p:nvPicPr>
          <p:blipFill>
            <a:blip r:embed="rId2" cstate="print"/>
            <a:stretch>
              <a:fillRect/>
            </a:stretch>
          </p:blipFill>
          <p:spPr>
            <a:xfrm>
              <a:off x="374904" y="1909572"/>
              <a:ext cx="5867399" cy="3610355"/>
            </a:xfrm>
            <a:prstGeom prst="rect">
              <a:avLst/>
            </a:prstGeom>
          </p:spPr>
        </p:pic>
        <p:sp>
          <p:nvSpPr>
            <p:cNvPr id="6" name="object 6"/>
            <p:cNvSpPr/>
            <p:nvPr/>
          </p:nvSpPr>
          <p:spPr>
            <a:xfrm>
              <a:off x="370141" y="1904809"/>
              <a:ext cx="5876925" cy="3620135"/>
            </a:xfrm>
            <a:custGeom>
              <a:avLst/>
              <a:gdLst/>
              <a:ahLst/>
              <a:cxnLst/>
              <a:rect l="l" t="t" r="r" b="b"/>
              <a:pathLst>
                <a:path w="5876925" h="3620135">
                  <a:moveTo>
                    <a:pt x="0" y="0"/>
                  </a:moveTo>
                  <a:lnTo>
                    <a:pt x="5876925" y="0"/>
                  </a:lnTo>
                  <a:lnTo>
                    <a:pt x="5876925" y="3619880"/>
                  </a:lnTo>
                  <a:lnTo>
                    <a:pt x="0" y="3619880"/>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p:nvPr/>
        </p:nvSpPr>
        <p:spPr>
          <a:xfrm>
            <a:off x="6994998" y="4867290"/>
            <a:ext cx="4280535" cy="668020"/>
          </a:xfrm>
          <a:prstGeom prst="rect">
            <a:avLst/>
          </a:prstGeom>
        </p:spPr>
        <p:txBody>
          <a:bodyPr vert="horz" wrap="square" lIns="0" tIns="12065" rIns="0" bIns="0" rtlCol="0">
            <a:spAutoFit/>
          </a:bodyPr>
          <a:lstStyle/>
          <a:p>
            <a:pPr marL="12700" marR="5080">
              <a:lnSpc>
                <a:spcPct val="100400"/>
              </a:lnSpc>
              <a:spcBef>
                <a:spcPts val="95"/>
              </a:spcBef>
            </a:pPr>
            <a:r>
              <a:rPr sz="1400" dirty="0">
                <a:latin typeface="Calibri"/>
                <a:cs typeface="Calibri"/>
              </a:rPr>
              <a:t>To</a:t>
            </a:r>
            <a:r>
              <a:rPr sz="1400" spc="-25" dirty="0">
                <a:latin typeface="Calibri"/>
                <a:cs typeface="Calibri"/>
              </a:rPr>
              <a:t> </a:t>
            </a:r>
            <a:r>
              <a:rPr sz="1400" dirty="0">
                <a:latin typeface="Calibri"/>
                <a:cs typeface="Calibri"/>
              </a:rPr>
              <a:t>join</a:t>
            </a:r>
            <a:r>
              <a:rPr sz="1400" spc="-30" dirty="0">
                <a:latin typeface="Calibri"/>
                <a:cs typeface="Calibri"/>
              </a:rPr>
              <a:t> </a:t>
            </a:r>
            <a:r>
              <a:rPr sz="1400" dirty="0">
                <a:latin typeface="Calibri"/>
                <a:cs typeface="Calibri"/>
              </a:rPr>
              <a:t>an</a:t>
            </a:r>
            <a:r>
              <a:rPr sz="1400" spc="-20" dirty="0">
                <a:latin typeface="Calibri"/>
                <a:cs typeface="Calibri"/>
              </a:rPr>
              <a:t> </a:t>
            </a:r>
            <a:r>
              <a:rPr sz="1400" dirty="0">
                <a:latin typeface="Calibri"/>
                <a:cs typeface="Calibri"/>
              </a:rPr>
              <a:t>existing</a:t>
            </a:r>
            <a:r>
              <a:rPr sz="1400" spc="-10" dirty="0">
                <a:latin typeface="Calibri"/>
                <a:cs typeface="Calibri"/>
              </a:rPr>
              <a:t> </a:t>
            </a:r>
            <a:r>
              <a:rPr sz="1400" dirty="0">
                <a:latin typeface="Calibri"/>
                <a:cs typeface="Calibri"/>
              </a:rPr>
              <a:t>group,</a:t>
            </a:r>
            <a:r>
              <a:rPr sz="1400" spc="-15" dirty="0">
                <a:latin typeface="Calibri"/>
                <a:cs typeface="Calibri"/>
              </a:rPr>
              <a:t> </a:t>
            </a:r>
            <a:r>
              <a:rPr sz="1400" dirty="0">
                <a:latin typeface="Calibri"/>
                <a:cs typeface="Calibri"/>
              </a:rPr>
              <a:t>go</a:t>
            </a:r>
            <a:r>
              <a:rPr sz="1400" spc="-20" dirty="0">
                <a:latin typeface="Calibri"/>
                <a:cs typeface="Calibri"/>
              </a:rPr>
              <a:t> </a:t>
            </a:r>
            <a:r>
              <a:rPr sz="1400" dirty="0">
                <a:latin typeface="Calibri"/>
                <a:cs typeface="Calibri"/>
              </a:rPr>
              <a:t>to</a:t>
            </a:r>
            <a:r>
              <a:rPr sz="1400" spc="-25" dirty="0">
                <a:latin typeface="Calibri"/>
                <a:cs typeface="Calibri"/>
              </a:rPr>
              <a:t> </a:t>
            </a:r>
            <a:r>
              <a:rPr sz="1400" b="1" dirty="0">
                <a:solidFill>
                  <a:srgbClr val="00609B"/>
                </a:solidFill>
                <a:latin typeface="Calibri"/>
                <a:cs typeface="Calibri"/>
              </a:rPr>
              <a:t>Browse</a:t>
            </a:r>
            <a:r>
              <a:rPr sz="1400" b="1" spc="-55" dirty="0">
                <a:solidFill>
                  <a:srgbClr val="00609B"/>
                </a:solidFill>
                <a:latin typeface="Calibri"/>
                <a:cs typeface="Calibri"/>
              </a:rPr>
              <a:t> </a:t>
            </a:r>
            <a:r>
              <a:rPr sz="1400" b="1" dirty="0">
                <a:solidFill>
                  <a:srgbClr val="00609B"/>
                </a:solidFill>
                <a:latin typeface="Calibri"/>
                <a:cs typeface="Calibri"/>
              </a:rPr>
              <a:t>Groups</a:t>
            </a:r>
            <a:r>
              <a:rPr sz="1400" b="1" spc="-55" dirty="0">
                <a:solidFill>
                  <a:srgbClr val="00609B"/>
                </a:solidFill>
                <a:latin typeface="Calibri"/>
                <a:cs typeface="Calibri"/>
              </a:rPr>
              <a:t> </a:t>
            </a:r>
            <a:r>
              <a:rPr sz="1400" b="1" spc="-10" dirty="0">
                <a:solidFill>
                  <a:srgbClr val="00609B"/>
                </a:solidFill>
                <a:latin typeface="Calibri"/>
                <a:cs typeface="Calibri"/>
              </a:rPr>
              <a:t>Directory</a:t>
            </a:r>
            <a:r>
              <a:rPr sz="1400" spc="-10" dirty="0">
                <a:latin typeface="Calibri"/>
                <a:cs typeface="Calibri"/>
              </a:rPr>
              <a:t>, </a:t>
            </a:r>
            <a:r>
              <a:rPr sz="1400" dirty="0">
                <a:latin typeface="Calibri"/>
                <a:cs typeface="Calibri"/>
              </a:rPr>
              <a:t>view</a:t>
            </a:r>
            <a:r>
              <a:rPr sz="1400" spc="-30" dirty="0">
                <a:latin typeface="Calibri"/>
                <a:cs typeface="Calibri"/>
              </a:rPr>
              <a:t> </a:t>
            </a:r>
            <a:r>
              <a:rPr sz="1400" dirty="0">
                <a:latin typeface="Calibri"/>
                <a:cs typeface="Calibri"/>
              </a:rPr>
              <a:t>groups</a:t>
            </a:r>
            <a:r>
              <a:rPr sz="1400" spc="-2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interest</a:t>
            </a:r>
            <a:r>
              <a:rPr sz="1400" spc="-5"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link</a:t>
            </a:r>
            <a:r>
              <a:rPr sz="1400" spc="-3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a</a:t>
            </a:r>
            <a:r>
              <a:rPr sz="1400" spc="-15" dirty="0">
                <a:latin typeface="Calibri"/>
                <a:cs typeface="Calibri"/>
              </a:rPr>
              <a:t> </a:t>
            </a:r>
            <a:r>
              <a:rPr sz="1400" dirty="0">
                <a:latin typeface="Calibri"/>
                <a:cs typeface="Calibri"/>
              </a:rPr>
              <a:t>group</a:t>
            </a:r>
            <a:r>
              <a:rPr sz="1400" spc="-35" dirty="0">
                <a:latin typeface="Calibri"/>
                <a:cs typeface="Calibri"/>
              </a:rPr>
              <a:t> </a:t>
            </a:r>
            <a:r>
              <a:rPr sz="1400" spc="-20" dirty="0">
                <a:latin typeface="Calibri"/>
                <a:cs typeface="Calibri"/>
              </a:rPr>
              <a:t>that </a:t>
            </a:r>
            <a:r>
              <a:rPr sz="1400" dirty="0">
                <a:latin typeface="Calibri"/>
                <a:cs typeface="Calibri"/>
              </a:rPr>
              <a:t>interests</a:t>
            </a:r>
            <a:r>
              <a:rPr sz="1400" spc="-1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will</a:t>
            </a:r>
            <a:r>
              <a:rPr sz="1400" spc="-35" dirty="0">
                <a:latin typeface="Calibri"/>
                <a:cs typeface="Calibri"/>
              </a:rPr>
              <a:t> </a:t>
            </a:r>
            <a:r>
              <a:rPr sz="1400" dirty="0">
                <a:latin typeface="Calibri"/>
                <a:cs typeface="Calibri"/>
              </a:rPr>
              <a:t>be</a:t>
            </a:r>
            <a:r>
              <a:rPr sz="1400" spc="-25" dirty="0">
                <a:latin typeface="Calibri"/>
                <a:cs typeface="Calibri"/>
              </a:rPr>
              <a:t> </a:t>
            </a:r>
            <a:r>
              <a:rPr sz="1400" dirty="0">
                <a:latin typeface="Calibri"/>
                <a:cs typeface="Calibri"/>
              </a:rPr>
              <a:t>taken</a:t>
            </a:r>
            <a:r>
              <a:rPr sz="1400" spc="-3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that</a:t>
            </a:r>
            <a:r>
              <a:rPr sz="1400" spc="-25" dirty="0">
                <a:latin typeface="Calibri"/>
                <a:cs typeface="Calibri"/>
              </a:rPr>
              <a:t> </a:t>
            </a:r>
            <a:r>
              <a:rPr sz="1400" dirty="0">
                <a:latin typeface="Calibri"/>
                <a:cs typeface="Calibri"/>
              </a:rPr>
              <a:t>group's</a:t>
            </a:r>
            <a:r>
              <a:rPr sz="1400" spc="-20" dirty="0">
                <a:latin typeface="Calibri"/>
                <a:cs typeface="Calibri"/>
              </a:rPr>
              <a:t> </a:t>
            </a:r>
            <a:r>
              <a:rPr sz="1400" spc="-10" dirty="0">
                <a:latin typeface="Calibri"/>
                <a:cs typeface="Calibri"/>
              </a:rPr>
              <a:t>dashboard.</a:t>
            </a:r>
            <a:endParaRPr sz="1400">
              <a:latin typeface="Calibri"/>
              <a:cs typeface="Calibri"/>
            </a:endParaRPr>
          </a:p>
        </p:txBody>
      </p:sp>
      <p:grpSp>
        <p:nvGrpSpPr>
          <p:cNvPr id="8" name="object 8"/>
          <p:cNvGrpSpPr/>
          <p:nvPr/>
        </p:nvGrpSpPr>
        <p:grpSpPr>
          <a:xfrm>
            <a:off x="6938391" y="2113407"/>
            <a:ext cx="4187190" cy="2626995"/>
            <a:chOff x="6938391" y="2113407"/>
            <a:chExt cx="4187190" cy="2626995"/>
          </a:xfrm>
        </p:grpSpPr>
        <p:pic>
          <p:nvPicPr>
            <p:cNvPr id="9" name="object 9"/>
            <p:cNvPicPr/>
            <p:nvPr/>
          </p:nvPicPr>
          <p:blipFill>
            <a:blip r:embed="rId3" cstate="print"/>
            <a:stretch>
              <a:fillRect/>
            </a:stretch>
          </p:blipFill>
          <p:spPr>
            <a:xfrm>
              <a:off x="6947917" y="2122932"/>
              <a:ext cx="4168139" cy="2607563"/>
            </a:xfrm>
            <a:prstGeom prst="rect">
              <a:avLst/>
            </a:prstGeom>
          </p:spPr>
        </p:pic>
        <p:sp>
          <p:nvSpPr>
            <p:cNvPr id="10" name="object 10"/>
            <p:cNvSpPr/>
            <p:nvPr/>
          </p:nvSpPr>
          <p:spPr>
            <a:xfrm>
              <a:off x="6943153" y="2118169"/>
              <a:ext cx="4177665" cy="2617470"/>
            </a:xfrm>
            <a:custGeom>
              <a:avLst/>
              <a:gdLst/>
              <a:ahLst/>
              <a:cxnLst/>
              <a:rect l="l" t="t" r="r" b="b"/>
              <a:pathLst>
                <a:path w="4177665" h="2617470">
                  <a:moveTo>
                    <a:pt x="0" y="0"/>
                  </a:moveTo>
                  <a:lnTo>
                    <a:pt x="4177664" y="0"/>
                  </a:lnTo>
                  <a:lnTo>
                    <a:pt x="4177664" y="2617089"/>
                  </a:lnTo>
                  <a:lnTo>
                    <a:pt x="0" y="2617089"/>
                  </a:lnTo>
                  <a:lnTo>
                    <a:pt x="0" y="0"/>
                  </a:lnTo>
                  <a:close/>
                </a:path>
              </a:pathLst>
            </a:custGeom>
            <a:ln w="9525">
              <a:solidFill>
                <a:srgbClr val="D9D9D9"/>
              </a:solidFill>
            </a:ln>
          </p:spPr>
          <p:txBody>
            <a:bodyPr wrap="square" lIns="0" tIns="0" rIns="0" bIns="0" rtlCol="0"/>
            <a:lstStyle/>
            <a:p>
              <a:endParaRPr/>
            </a:p>
          </p:txBody>
        </p:sp>
      </p:grpSp>
      <p:sp>
        <p:nvSpPr>
          <p:cNvPr id="11" name="object 11"/>
          <p:cNvSpPr/>
          <p:nvPr/>
        </p:nvSpPr>
        <p:spPr>
          <a:xfrm>
            <a:off x="6594349" y="1798320"/>
            <a:ext cx="0" cy="3721735"/>
          </a:xfrm>
          <a:custGeom>
            <a:avLst/>
            <a:gdLst/>
            <a:ahLst/>
            <a:cxnLst/>
            <a:rect l="l" t="t" r="r" b="b"/>
            <a:pathLst>
              <a:path h="3721735">
                <a:moveTo>
                  <a:pt x="0" y="0"/>
                </a:moveTo>
                <a:lnTo>
                  <a:pt x="0" y="3721519"/>
                </a:lnTo>
              </a:path>
            </a:pathLst>
          </a:custGeom>
          <a:ln w="9525">
            <a:solidFill>
              <a:srgbClr val="009CA6"/>
            </a:solidFill>
            <a:prstDash val="sysDot"/>
          </a:ln>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35</a:t>
            </a:fld>
            <a:endParaRPr spc="-25" dirty="0"/>
          </a:p>
        </p:txBody>
      </p:sp>
      <p:sp>
        <p:nvSpPr>
          <p:cNvPr id="14" name="object 19">
            <a:extLst>
              <a:ext uri="{FF2B5EF4-FFF2-40B4-BE49-F238E27FC236}">
                <a16:creationId xmlns:a16="http://schemas.microsoft.com/office/drawing/2014/main" id="{844CDF9D-0346-17A8-07DC-DC7B4CD3444E}"/>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xfrm>
            <a:off x="406400" y="630652"/>
            <a:ext cx="6591300"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FFFFFF"/>
                </a:solidFill>
              </a:rPr>
              <a:t>Settings</a:t>
            </a:r>
            <a:r>
              <a:rPr sz="4400" spc="-50" dirty="0">
                <a:solidFill>
                  <a:srgbClr val="FFFFFF"/>
                </a:solidFill>
              </a:rPr>
              <a:t> </a:t>
            </a:r>
            <a:r>
              <a:rPr sz="4400" dirty="0">
                <a:solidFill>
                  <a:srgbClr val="FFFFFF"/>
                </a:solidFill>
              </a:rPr>
              <a:t>and</a:t>
            </a:r>
            <a:r>
              <a:rPr sz="4400" spc="-25" dirty="0">
                <a:solidFill>
                  <a:srgbClr val="FFFFFF"/>
                </a:solidFill>
              </a:rPr>
              <a:t> </a:t>
            </a:r>
            <a:r>
              <a:rPr sz="4400" spc="-10" dirty="0">
                <a:solidFill>
                  <a:srgbClr val="FFFFFF"/>
                </a:solidFill>
              </a:rPr>
              <a:t>Personalization</a:t>
            </a:r>
            <a:endParaRPr sz="4400"/>
          </a:p>
        </p:txBody>
      </p:sp>
      <p:sp>
        <p:nvSpPr>
          <p:cNvPr id="10" name="object 10"/>
          <p:cNvSpPr txBox="1"/>
          <p:nvPr/>
        </p:nvSpPr>
        <p:spPr>
          <a:xfrm>
            <a:off x="406400" y="1463418"/>
            <a:ext cx="773366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Customize</a:t>
            </a:r>
            <a:r>
              <a:rPr sz="2000" spc="-25" dirty="0">
                <a:solidFill>
                  <a:srgbClr val="FFFFFF"/>
                </a:solidFill>
                <a:latin typeface="Calibri"/>
                <a:cs typeface="Calibri"/>
              </a:rPr>
              <a:t> </a:t>
            </a:r>
            <a:r>
              <a:rPr sz="2000" dirty="0">
                <a:solidFill>
                  <a:srgbClr val="FFFFFF"/>
                </a:solidFill>
                <a:latin typeface="Calibri"/>
                <a:cs typeface="Calibri"/>
              </a:rPr>
              <a:t>your</a:t>
            </a:r>
            <a:r>
              <a:rPr sz="2000" spc="-45" dirty="0">
                <a:solidFill>
                  <a:srgbClr val="FFFFFF"/>
                </a:solidFill>
                <a:latin typeface="Calibri"/>
                <a:cs typeface="Calibri"/>
              </a:rPr>
              <a:t> </a:t>
            </a:r>
            <a:r>
              <a:rPr sz="2000" dirty="0">
                <a:solidFill>
                  <a:srgbClr val="FFFFFF"/>
                </a:solidFill>
                <a:latin typeface="Calibri"/>
                <a:cs typeface="Calibri"/>
              </a:rPr>
              <a:t>settings</a:t>
            </a:r>
            <a:r>
              <a:rPr sz="2000" spc="-30" dirty="0">
                <a:solidFill>
                  <a:srgbClr val="FFFFFF"/>
                </a:solidFill>
                <a:latin typeface="Calibri"/>
                <a:cs typeface="Calibri"/>
              </a:rPr>
              <a:t> </a:t>
            </a:r>
            <a:r>
              <a:rPr sz="2000" dirty="0">
                <a:solidFill>
                  <a:srgbClr val="FFFFFF"/>
                </a:solidFill>
                <a:latin typeface="Calibri"/>
                <a:cs typeface="Calibri"/>
              </a:rPr>
              <a:t>to</a:t>
            </a:r>
            <a:r>
              <a:rPr sz="2000" spc="-20" dirty="0">
                <a:solidFill>
                  <a:srgbClr val="FFFFFF"/>
                </a:solidFill>
                <a:latin typeface="Calibri"/>
                <a:cs typeface="Calibri"/>
              </a:rPr>
              <a:t> </a:t>
            </a:r>
            <a:r>
              <a:rPr sz="2000" dirty="0">
                <a:solidFill>
                  <a:srgbClr val="FFFFFF"/>
                </a:solidFill>
                <a:latin typeface="Calibri"/>
                <a:cs typeface="Calibri"/>
              </a:rPr>
              <a:t>always</a:t>
            </a:r>
            <a:r>
              <a:rPr sz="2000" spc="-40" dirty="0">
                <a:solidFill>
                  <a:srgbClr val="FFFFFF"/>
                </a:solidFill>
                <a:latin typeface="Calibri"/>
                <a:cs typeface="Calibri"/>
              </a:rPr>
              <a:t> </a:t>
            </a:r>
            <a:r>
              <a:rPr sz="2000" dirty="0">
                <a:solidFill>
                  <a:srgbClr val="FFFFFF"/>
                </a:solidFill>
                <a:latin typeface="Calibri"/>
                <a:cs typeface="Calibri"/>
              </a:rPr>
              <a:t>get</a:t>
            </a:r>
            <a:r>
              <a:rPr sz="2000" spc="-20" dirty="0">
                <a:solidFill>
                  <a:srgbClr val="FFFFFF"/>
                </a:solidFill>
                <a:latin typeface="Calibri"/>
                <a:cs typeface="Calibri"/>
              </a:rPr>
              <a:t> </a:t>
            </a:r>
            <a:r>
              <a:rPr sz="2000" dirty="0">
                <a:solidFill>
                  <a:srgbClr val="FFFFFF"/>
                </a:solidFill>
                <a:latin typeface="Calibri"/>
                <a:cs typeface="Calibri"/>
              </a:rPr>
              <a:t>the</a:t>
            </a:r>
            <a:r>
              <a:rPr sz="2000" spc="-35" dirty="0">
                <a:solidFill>
                  <a:srgbClr val="FFFFFF"/>
                </a:solidFill>
                <a:latin typeface="Calibri"/>
                <a:cs typeface="Calibri"/>
              </a:rPr>
              <a:t> </a:t>
            </a:r>
            <a:r>
              <a:rPr sz="2000" dirty="0">
                <a:solidFill>
                  <a:srgbClr val="FFFFFF"/>
                </a:solidFill>
                <a:latin typeface="Calibri"/>
                <a:cs typeface="Calibri"/>
              </a:rPr>
              <a:t>most</a:t>
            </a:r>
            <a:r>
              <a:rPr sz="2000" spc="-20" dirty="0">
                <a:solidFill>
                  <a:srgbClr val="FFFFFF"/>
                </a:solidFill>
                <a:latin typeface="Calibri"/>
                <a:cs typeface="Calibri"/>
              </a:rPr>
              <a:t> </a:t>
            </a:r>
            <a:r>
              <a:rPr sz="2000" dirty="0">
                <a:solidFill>
                  <a:srgbClr val="FFFFFF"/>
                </a:solidFill>
                <a:latin typeface="Calibri"/>
                <a:cs typeface="Calibri"/>
              </a:rPr>
              <a:t>out</a:t>
            </a:r>
            <a:r>
              <a:rPr sz="2000" spc="-30" dirty="0">
                <a:solidFill>
                  <a:srgbClr val="FFFFFF"/>
                </a:solidFill>
                <a:latin typeface="Calibri"/>
                <a:cs typeface="Calibri"/>
              </a:rPr>
              <a:t> </a:t>
            </a:r>
            <a:r>
              <a:rPr sz="2000" dirty="0">
                <a:solidFill>
                  <a:srgbClr val="FFFFFF"/>
                </a:solidFill>
                <a:latin typeface="Calibri"/>
                <a:cs typeface="Calibri"/>
              </a:rPr>
              <a:t>of</a:t>
            </a:r>
            <a:r>
              <a:rPr sz="2000" spc="-35" dirty="0">
                <a:solidFill>
                  <a:srgbClr val="FFFFFF"/>
                </a:solidFill>
                <a:latin typeface="Calibri"/>
                <a:cs typeface="Calibri"/>
              </a:rPr>
              <a:t> </a:t>
            </a:r>
            <a:r>
              <a:rPr sz="2000" dirty="0">
                <a:solidFill>
                  <a:srgbClr val="FFFFFF"/>
                </a:solidFill>
                <a:latin typeface="Calibri"/>
                <a:cs typeface="Calibri"/>
              </a:rPr>
              <a:t>IEEE</a:t>
            </a:r>
            <a:r>
              <a:rPr sz="2000" spc="-50" dirty="0">
                <a:solidFill>
                  <a:srgbClr val="FFFFFF"/>
                </a:solidFill>
                <a:latin typeface="Calibri"/>
                <a:cs typeface="Calibri"/>
              </a:rPr>
              <a:t> </a:t>
            </a:r>
            <a:r>
              <a:rPr sz="2000" spc="-10" dirty="0">
                <a:solidFill>
                  <a:srgbClr val="FFFFFF"/>
                </a:solidFill>
                <a:latin typeface="Calibri"/>
                <a:cs typeface="Calibri"/>
              </a:rPr>
              <a:t>DiscoveryPoint.</a:t>
            </a:r>
            <a:endParaRPr sz="2000">
              <a:latin typeface="Calibri"/>
              <a:cs typeface="Calibri"/>
            </a:endParaRPr>
          </a:p>
        </p:txBody>
      </p:sp>
      <p:sp>
        <p:nvSpPr>
          <p:cNvPr id="11" name="object 11"/>
          <p:cNvSpPr txBox="1"/>
          <p:nvPr/>
        </p:nvSpPr>
        <p:spPr>
          <a:xfrm>
            <a:off x="406400" y="3212906"/>
            <a:ext cx="4870450" cy="12452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Key</a:t>
            </a:r>
            <a:r>
              <a:rPr sz="2000" b="1" spc="-30" dirty="0">
                <a:solidFill>
                  <a:srgbClr val="FFFFFF"/>
                </a:solidFill>
                <a:latin typeface="Calibri"/>
                <a:cs typeface="Calibri"/>
              </a:rPr>
              <a:t> </a:t>
            </a:r>
            <a:r>
              <a:rPr sz="2000" b="1" spc="-10" dirty="0">
                <a:solidFill>
                  <a:srgbClr val="FFFFFF"/>
                </a:solidFill>
                <a:latin typeface="Calibri"/>
                <a:cs typeface="Calibri"/>
              </a:rPr>
              <a:t>Questions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How</a:t>
            </a:r>
            <a:r>
              <a:rPr sz="2000" spc="-30" dirty="0">
                <a:solidFill>
                  <a:srgbClr val="FFFFFF"/>
                </a:solidFill>
                <a:latin typeface="Calibri"/>
                <a:cs typeface="Calibri"/>
              </a:rPr>
              <a:t> </a:t>
            </a:r>
            <a:r>
              <a:rPr sz="2000" dirty="0">
                <a:solidFill>
                  <a:srgbClr val="FFFFFF"/>
                </a:solidFill>
                <a:latin typeface="Calibri"/>
                <a:cs typeface="Calibri"/>
              </a:rPr>
              <a:t>do</a:t>
            </a:r>
            <a:r>
              <a:rPr sz="2000" spc="-30" dirty="0">
                <a:solidFill>
                  <a:srgbClr val="FFFFFF"/>
                </a:solidFill>
                <a:latin typeface="Calibri"/>
                <a:cs typeface="Calibri"/>
              </a:rPr>
              <a:t> </a:t>
            </a:r>
            <a:r>
              <a:rPr sz="2000" dirty="0">
                <a:solidFill>
                  <a:srgbClr val="FFFFFF"/>
                </a:solidFill>
                <a:latin typeface="Calibri"/>
                <a:cs typeface="Calibri"/>
              </a:rPr>
              <a:t>I</a:t>
            </a:r>
            <a:r>
              <a:rPr sz="2000" spc="-15" dirty="0">
                <a:solidFill>
                  <a:srgbClr val="FFFFFF"/>
                </a:solidFill>
                <a:latin typeface="Calibri"/>
                <a:cs typeface="Calibri"/>
              </a:rPr>
              <a:t> </a:t>
            </a:r>
            <a:r>
              <a:rPr sz="2000" dirty="0">
                <a:solidFill>
                  <a:srgbClr val="FFFFFF"/>
                </a:solidFill>
                <a:latin typeface="Calibri"/>
                <a:cs typeface="Calibri"/>
              </a:rPr>
              <a:t>change</a:t>
            </a:r>
            <a:r>
              <a:rPr sz="2000" spc="-35" dirty="0">
                <a:solidFill>
                  <a:srgbClr val="FFFFFF"/>
                </a:solidFill>
                <a:latin typeface="Calibri"/>
                <a:cs typeface="Calibri"/>
              </a:rPr>
              <a:t> </a:t>
            </a:r>
            <a:r>
              <a:rPr sz="2000" dirty="0">
                <a:solidFill>
                  <a:srgbClr val="FFFFFF"/>
                </a:solidFill>
                <a:latin typeface="Calibri"/>
                <a:cs typeface="Calibri"/>
              </a:rPr>
              <a:t>my</a:t>
            </a:r>
            <a:r>
              <a:rPr sz="2000" spc="-30" dirty="0">
                <a:solidFill>
                  <a:srgbClr val="FFFFFF"/>
                </a:solidFill>
                <a:latin typeface="Calibri"/>
                <a:cs typeface="Calibri"/>
              </a:rPr>
              <a:t> </a:t>
            </a:r>
            <a:r>
              <a:rPr sz="2000" dirty="0">
                <a:solidFill>
                  <a:srgbClr val="FFFFFF"/>
                </a:solidFill>
                <a:latin typeface="Calibri"/>
                <a:cs typeface="Calibri"/>
              </a:rPr>
              <a:t>profile</a:t>
            </a:r>
            <a:r>
              <a:rPr sz="2000" spc="-5" dirty="0">
                <a:solidFill>
                  <a:srgbClr val="FFFFFF"/>
                </a:solidFill>
                <a:latin typeface="Calibri"/>
                <a:cs typeface="Calibri"/>
              </a:rPr>
              <a:t> </a:t>
            </a:r>
            <a:r>
              <a:rPr sz="2000" spc="-10" dirty="0">
                <a:solidFill>
                  <a:srgbClr val="FFFFFF"/>
                </a:solidFill>
                <a:latin typeface="Calibri"/>
                <a:cs typeface="Calibri"/>
              </a:rPr>
              <a:t>details?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Where</a:t>
            </a:r>
            <a:r>
              <a:rPr sz="2000" spc="-30" dirty="0">
                <a:solidFill>
                  <a:srgbClr val="FFFFFF"/>
                </a:solidFill>
                <a:latin typeface="Calibri"/>
                <a:cs typeface="Calibri"/>
              </a:rPr>
              <a:t> </a:t>
            </a:r>
            <a:r>
              <a:rPr sz="2000" dirty="0">
                <a:solidFill>
                  <a:srgbClr val="FFFFFF"/>
                </a:solidFill>
                <a:latin typeface="Calibri"/>
                <a:cs typeface="Calibri"/>
              </a:rPr>
              <a:t>can</a:t>
            </a:r>
            <a:r>
              <a:rPr sz="2000" spc="-20" dirty="0">
                <a:solidFill>
                  <a:srgbClr val="FFFFFF"/>
                </a:solidFill>
                <a:latin typeface="Calibri"/>
                <a:cs typeface="Calibri"/>
              </a:rPr>
              <a:t> </a:t>
            </a:r>
            <a:r>
              <a:rPr sz="2000" dirty="0">
                <a:solidFill>
                  <a:srgbClr val="FFFFFF"/>
                </a:solidFill>
                <a:latin typeface="Calibri"/>
                <a:cs typeface="Calibri"/>
              </a:rPr>
              <a:t>I</a:t>
            </a:r>
            <a:r>
              <a:rPr sz="2000" spc="-25" dirty="0">
                <a:solidFill>
                  <a:srgbClr val="FFFFFF"/>
                </a:solidFill>
                <a:latin typeface="Calibri"/>
                <a:cs typeface="Calibri"/>
              </a:rPr>
              <a:t> </a:t>
            </a:r>
            <a:r>
              <a:rPr sz="2000" dirty="0">
                <a:solidFill>
                  <a:srgbClr val="FFFFFF"/>
                </a:solidFill>
                <a:latin typeface="Calibri"/>
                <a:cs typeface="Calibri"/>
              </a:rPr>
              <a:t>change</a:t>
            </a:r>
            <a:r>
              <a:rPr sz="2000" spc="-40" dirty="0">
                <a:solidFill>
                  <a:srgbClr val="FFFFFF"/>
                </a:solidFill>
                <a:latin typeface="Calibri"/>
                <a:cs typeface="Calibri"/>
              </a:rPr>
              <a:t> </a:t>
            </a:r>
            <a:r>
              <a:rPr sz="2000" dirty="0">
                <a:solidFill>
                  <a:srgbClr val="FFFFFF"/>
                </a:solidFill>
                <a:latin typeface="Calibri"/>
                <a:cs typeface="Calibri"/>
              </a:rPr>
              <a:t>my</a:t>
            </a:r>
            <a:r>
              <a:rPr sz="2000" spc="-20" dirty="0">
                <a:solidFill>
                  <a:srgbClr val="FFFFFF"/>
                </a:solidFill>
                <a:latin typeface="Calibri"/>
                <a:cs typeface="Calibri"/>
              </a:rPr>
              <a:t> </a:t>
            </a:r>
            <a:r>
              <a:rPr sz="2000" spc="-10" dirty="0">
                <a:solidFill>
                  <a:srgbClr val="FFFFFF"/>
                </a:solidFill>
                <a:latin typeface="Calibri"/>
                <a:cs typeface="Calibri"/>
              </a:rPr>
              <a:t>settings?</a:t>
            </a:r>
            <a:endParaRPr sz="2000">
              <a:latin typeface="Calibri"/>
              <a:cs typeface="Calibri"/>
            </a:endParaRPr>
          </a:p>
          <a:p>
            <a:pPr marL="354965" indent="-342265">
              <a:lnSpc>
                <a:spcPct val="100000"/>
              </a:lnSpc>
              <a:buFont typeface="Arial"/>
              <a:buChar char="•"/>
              <a:tabLst>
                <a:tab pos="354965" algn="l"/>
              </a:tabLst>
            </a:pPr>
            <a:r>
              <a:rPr sz="2000" dirty="0">
                <a:solidFill>
                  <a:srgbClr val="FFFFFF"/>
                </a:solidFill>
                <a:latin typeface="Calibri"/>
                <a:cs typeface="Calibri"/>
              </a:rPr>
              <a:t>What</a:t>
            </a:r>
            <a:r>
              <a:rPr sz="2000" spc="-50" dirty="0">
                <a:solidFill>
                  <a:srgbClr val="FFFFFF"/>
                </a:solidFill>
                <a:latin typeface="Calibri"/>
                <a:cs typeface="Calibri"/>
              </a:rPr>
              <a:t> </a:t>
            </a:r>
            <a:r>
              <a:rPr sz="2000" dirty="0">
                <a:solidFill>
                  <a:srgbClr val="FFFFFF"/>
                </a:solidFill>
                <a:latin typeface="Calibri"/>
                <a:cs typeface="Calibri"/>
              </a:rPr>
              <a:t>are</a:t>
            </a:r>
            <a:r>
              <a:rPr sz="2000" spc="-20"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dirty="0">
                <a:solidFill>
                  <a:srgbClr val="FFFFFF"/>
                </a:solidFill>
                <a:latin typeface="Calibri"/>
                <a:cs typeface="Calibri"/>
              </a:rPr>
              <a:t>Recommended</a:t>
            </a:r>
            <a:r>
              <a:rPr sz="2000" spc="-35" dirty="0">
                <a:solidFill>
                  <a:srgbClr val="FFFFFF"/>
                </a:solidFill>
                <a:latin typeface="Calibri"/>
                <a:cs typeface="Calibri"/>
              </a:rPr>
              <a:t> </a:t>
            </a:r>
            <a:r>
              <a:rPr sz="2000" dirty="0">
                <a:solidFill>
                  <a:srgbClr val="FFFFFF"/>
                </a:solidFill>
                <a:latin typeface="Calibri"/>
                <a:cs typeface="Calibri"/>
              </a:rPr>
              <a:t>Reading</a:t>
            </a:r>
            <a:r>
              <a:rPr sz="2000" spc="-45" dirty="0">
                <a:solidFill>
                  <a:srgbClr val="FFFFFF"/>
                </a:solidFill>
                <a:latin typeface="Calibri"/>
                <a:cs typeface="Calibri"/>
              </a:rPr>
              <a:t> </a:t>
            </a:r>
            <a:r>
              <a:rPr sz="2000" spc="-10" dirty="0">
                <a:solidFill>
                  <a:srgbClr val="FFFFFF"/>
                </a:solidFill>
                <a:latin typeface="Calibri"/>
                <a:cs typeface="Calibri"/>
              </a:rPr>
              <a:t>Lists?</a:t>
            </a:r>
            <a:endParaRPr sz="20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36</a:t>
            </a:fld>
            <a:endParaRPr spc="-25" dirty="0"/>
          </a:p>
        </p:txBody>
      </p:sp>
      <p:sp>
        <p:nvSpPr>
          <p:cNvPr id="15" name="object 19">
            <a:extLst>
              <a:ext uri="{FF2B5EF4-FFF2-40B4-BE49-F238E27FC236}">
                <a16:creationId xmlns:a16="http://schemas.microsoft.com/office/drawing/2014/main" id="{9C881A6C-7B16-5630-A197-5D8E84E6C925}"/>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103120"/>
            <a:ext cx="12192000" cy="4754880"/>
            <a:chOff x="0" y="2103120"/>
            <a:chExt cx="12192000" cy="475488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75248"/>
              <a:ext cx="12192000" cy="5080"/>
            </a:xfrm>
            <a:custGeom>
              <a:avLst/>
              <a:gdLst/>
              <a:ahLst/>
              <a:cxnLst/>
              <a:rect l="l" t="t" r="r" b="b"/>
              <a:pathLst>
                <a:path w="12192000" h="5079">
                  <a:moveTo>
                    <a:pt x="0" y="4571"/>
                  </a:moveTo>
                  <a:lnTo>
                    <a:pt x="12192000" y="4571"/>
                  </a:lnTo>
                  <a:lnTo>
                    <a:pt x="12192000" y="0"/>
                  </a:lnTo>
                  <a:lnTo>
                    <a:pt x="0" y="0"/>
                  </a:lnTo>
                  <a:lnTo>
                    <a:pt x="0" y="4571"/>
                  </a:lnTo>
                  <a:close/>
                </a:path>
              </a:pathLst>
            </a:custGeom>
            <a:solidFill>
              <a:srgbClr val="FFFFFF"/>
            </a:solidFill>
          </p:spPr>
          <p:txBody>
            <a:bodyPr wrap="square" lIns="0" tIns="0" rIns="0" bIns="0" rtlCol="0"/>
            <a:lstStyle/>
            <a:p>
              <a:endParaRPr/>
            </a:p>
          </p:txBody>
        </p:sp>
        <p:sp>
          <p:nvSpPr>
            <p:cNvPr id="6" name="object 6"/>
            <p:cNvSpPr/>
            <p:nvPr/>
          </p:nvSpPr>
          <p:spPr>
            <a:xfrm>
              <a:off x="10799826" y="6430391"/>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7"/>
              <a:ext cx="1619770" cy="346436"/>
            </a:xfrm>
            <a:prstGeom prst="rect">
              <a:avLst/>
            </a:prstGeom>
          </p:spPr>
        </p:pic>
        <p:sp>
          <p:nvSpPr>
            <p:cNvPr id="9" name="object 9"/>
            <p:cNvSpPr/>
            <p:nvPr/>
          </p:nvSpPr>
          <p:spPr>
            <a:xfrm>
              <a:off x="0" y="2103120"/>
              <a:ext cx="12192000" cy="4072254"/>
            </a:xfrm>
            <a:custGeom>
              <a:avLst/>
              <a:gdLst/>
              <a:ahLst/>
              <a:cxnLst/>
              <a:rect l="l" t="t" r="r" b="b"/>
              <a:pathLst>
                <a:path w="12192000" h="4072254">
                  <a:moveTo>
                    <a:pt x="12192000" y="0"/>
                  </a:moveTo>
                  <a:lnTo>
                    <a:pt x="0" y="0"/>
                  </a:lnTo>
                  <a:lnTo>
                    <a:pt x="0" y="4072128"/>
                  </a:lnTo>
                  <a:lnTo>
                    <a:pt x="12192000" y="4072128"/>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xfrm>
            <a:off x="400050" y="407613"/>
            <a:ext cx="7988934" cy="1515110"/>
          </a:xfrm>
          <a:prstGeom prst="rect">
            <a:avLst/>
          </a:prstGeom>
        </p:spPr>
        <p:txBody>
          <a:bodyPr vert="horz" wrap="square" lIns="0" tIns="13335" rIns="0" bIns="0" rtlCol="0">
            <a:spAutoFit/>
          </a:bodyPr>
          <a:lstStyle/>
          <a:p>
            <a:pPr marL="12700">
              <a:lnSpc>
                <a:spcPct val="100000"/>
              </a:lnSpc>
              <a:spcBef>
                <a:spcPts val="105"/>
              </a:spcBef>
            </a:pPr>
            <a:r>
              <a:rPr dirty="0"/>
              <a:t>How</a:t>
            </a:r>
            <a:r>
              <a:rPr spc="-30" dirty="0"/>
              <a:t> </a:t>
            </a:r>
            <a:r>
              <a:rPr dirty="0"/>
              <a:t>do</a:t>
            </a:r>
            <a:r>
              <a:rPr spc="-20" dirty="0"/>
              <a:t> </a:t>
            </a:r>
            <a:r>
              <a:rPr dirty="0"/>
              <a:t>I</a:t>
            </a:r>
            <a:r>
              <a:rPr spc="-30" dirty="0"/>
              <a:t> </a:t>
            </a:r>
            <a:r>
              <a:rPr dirty="0"/>
              <a:t>change</a:t>
            </a:r>
            <a:r>
              <a:rPr spc="-55" dirty="0"/>
              <a:t> </a:t>
            </a:r>
            <a:r>
              <a:rPr dirty="0"/>
              <a:t>my</a:t>
            </a:r>
            <a:r>
              <a:rPr spc="-30" dirty="0"/>
              <a:t> </a:t>
            </a:r>
            <a:r>
              <a:rPr dirty="0"/>
              <a:t>profile</a:t>
            </a:r>
            <a:r>
              <a:rPr spc="-30" dirty="0"/>
              <a:t> </a:t>
            </a:r>
            <a:r>
              <a:rPr spc="-10" dirty="0"/>
              <a:t>details?</a:t>
            </a:r>
          </a:p>
          <a:p>
            <a:pPr marL="21590" marR="5080">
              <a:lnSpc>
                <a:spcPts val="4020"/>
              </a:lnSpc>
              <a:spcBef>
                <a:spcPts val="165"/>
              </a:spcBef>
              <a:tabLst>
                <a:tab pos="4495800" algn="l"/>
              </a:tabLst>
            </a:pPr>
            <a:r>
              <a:rPr sz="1400" b="0" dirty="0">
                <a:latin typeface="Calibri"/>
                <a:cs typeface="Calibri"/>
              </a:rPr>
              <a:t>Access</a:t>
            </a:r>
            <a:r>
              <a:rPr sz="1400" b="0" spc="-40" dirty="0">
                <a:latin typeface="Calibri"/>
                <a:cs typeface="Calibri"/>
              </a:rPr>
              <a:t> </a:t>
            </a:r>
            <a:r>
              <a:rPr sz="1400" b="0" dirty="0">
                <a:latin typeface="Calibri"/>
                <a:cs typeface="Calibri"/>
              </a:rPr>
              <a:t>your</a:t>
            </a:r>
            <a:r>
              <a:rPr sz="1400" b="0" spc="-45" dirty="0">
                <a:latin typeface="Calibri"/>
                <a:cs typeface="Calibri"/>
              </a:rPr>
              <a:t> </a:t>
            </a:r>
            <a:r>
              <a:rPr sz="1400" b="0" dirty="0">
                <a:latin typeface="Calibri"/>
                <a:cs typeface="Calibri"/>
              </a:rPr>
              <a:t>profile</a:t>
            </a:r>
            <a:r>
              <a:rPr sz="1400" b="0" spc="-45" dirty="0">
                <a:latin typeface="Calibri"/>
                <a:cs typeface="Calibri"/>
              </a:rPr>
              <a:t> </a:t>
            </a:r>
            <a:r>
              <a:rPr sz="1400" b="0" dirty="0">
                <a:latin typeface="Calibri"/>
                <a:cs typeface="Calibri"/>
              </a:rPr>
              <a:t>settings</a:t>
            </a:r>
            <a:r>
              <a:rPr sz="1400" b="0" spc="-15" dirty="0">
                <a:latin typeface="Calibri"/>
                <a:cs typeface="Calibri"/>
              </a:rPr>
              <a:t> </a:t>
            </a:r>
            <a:r>
              <a:rPr sz="1400" b="0" dirty="0">
                <a:latin typeface="Calibri"/>
                <a:cs typeface="Calibri"/>
              </a:rPr>
              <a:t>by</a:t>
            </a:r>
            <a:r>
              <a:rPr sz="1400" b="0" spc="-35" dirty="0">
                <a:latin typeface="Calibri"/>
                <a:cs typeface="Calibri"/>
              </a:rPr>
              <a:t> </a:t>
            </a:r>
            <a:r>
              <a:rPr sz="1400" b="0" dirty="0">
                <a:latin typeface="Calibri"/>
                <a:cs typeface="Calibri"/>
              </a:rPr>
              <a:t>selecting</a:t>
            </a:r>
            <a:r>
              <a:rPr sz="1400" b="0" spc="-20" dirty="0">
                <a:latin typeface="Calibri"/>
                <a:cs typeface="Calibri"/>
              </a:rPr>
              <a:t> </a:t>
            </a:r>
            <a:r>
              <a:rPr sz="1400" b="0" dirty="0">
                <a:latin typeface="Calibri"/>
                <a:cs typeface="Calibri"/>
              </a:rPr>
              <a:t>the</a:t>
            </a:r>
            <a:r>
              <a:rPr sz="1400" b="0" spc="-20" dirty="0">
                <a:latin typeface="Calibri"/>
                <a:cs typeface="Calibri"/>
              </a:rPr>
              <a:t> </a:t>
            </a:r>
            <a:r>
              <a:rPr sz="1400" dirty="0">
                <a:solidFill>
                  <a:srgbClr val="00609B"/>
                </a:solidFill>
              </a:rPr>
              <a:t>My</a:t>
            </a:r>
            <a:r>
              <a:rPr sz="1400" spc="-40" dirty="0">
                <a:solidFill>
                  <a:srgbClr val="00609B"/>
                </a:solidFill>
              </a:rPr>
              <a:t> </a:t>
            </a:r>
            <a:r>
              <a:rPr sz="1400" spc="-10" dirty="0">
                <a:solidFill>
                  <a:srgbClr val="00609B"/>
                </a:solidFill>
              </a:rPr>
              <a:t>Profile</a:t>
            </a:r>
            <a:r>
              <a:rPr sz="1400" dirty="0">
                <a:solidFill>
                  <a:srgbClr val="00609B"/>
                </a:solidFill>
              </a:rPr>
              <a:t>	</a:t>
            </a:r>
            <a:r>
              <a:rPr sz="1400" b="0" dirty="0">
                <a:latin typeface="Calibri"/>
                <a:cs typeface="Calibri"/>
              </a:rPr>
              <a:t>icon</a:t>
            </a:r>
            <a:r>
              <a:rPr sz="1400" b="0" spc="-45" dirty="0">
                <a:latin typeface="Calibri"/>
                <a:cs typeface="Calibri"/>
              </a:rPr>
              <a:t> </a:t>
            </a:r>
            <a:r>
              <a:rPr sz="1400" b="0" dirty="0">
                <a:latin typeface="Calibri"/>
                <a:cs typeface="Calibri"/>
              </a:rPr>
              <a:t>on</a:t>
            </a:r>
            <a:r>
              <a:rPr sz="1400" b="0" spc="-40" dirty="0">
                <a:latin typeface="Calibri"/>
                <a:cs typeface="Calibri"/>
              </a:rPr>
              <a:t> </a:t>
            </a:r>
            <a:r>
              <a:rPr sz="1400" b="0" dirty="0">
                <a:latin typeface="Calibri"/>
                <a:cs typeface="Calibri"/>
              </a:rPr>
              <a:t>the</a:t>
            </a:r>
            <a:r>
              <a:rPr sz="1400" b="0" spc="-15" dirty="0">
                <a:latin typeface="Calibri"/>
                <a:cs typeface="Calibri"/>
              </a:rPr>
              <a:t> </a:t>
            </a:r>
            <a:r>
              <a:rPr sz="1400" b="0" dirty="0">
                <a:latin typeface="Calibri"/>
                <a:cs typeface="Calibri"/>
              </a:rPr>
              <a:t>right</a:t>
            </a:r>
            <a:r>
              <a:rPr sz="1400" b="0" spc="-25" dirty="0">
                <a:latin typeface="Calibri"/>
                <a:cs typeface="Calibri"/>
              </a:rPr>
              <a:t> </a:t>
            </a:r>
            <a:r>
              <a:rPr sz="1400" b="0" dirty="0">
                <a:latin typeface="Calibri"/>
                <a:cs typeface="Calibri"/>
              </a:rPr>
              <a:t>side</a:t>
            </a:r>
            <a:r>
              <a:rPr sz="1400" b="0" spc="-20" dirty="0">
                <a:latin typeface="Calibri"/>
                <a:cs typeface="Calibri"/>
              </a:rPr>
              <a:t> </a:t>
            </a:r>
            <a:r>
              <a:rPr sz="1400" b="0" dirty="0">
                <a:latin typeface="Calibri"/>
                <a:cs typeface="Calibri"/>
              </a:rPr>
              <a:t>of</a:t>
            </a:r>
            <a:r>
              <a:rPr sz="1400" b="0" spc="-45" dirty="0">
                <a:latin typeface="Calibri"/>
                <a:cs typeface="Calibri"/>
              </a:rPr>
              <a:t> </a:t>
            </a:r>
            <a:r>
              <a:rPr sz="1400" b="0" dirty="0">
                <a:latin typeface="Calibri"/>
                <a:cs typeface="Calibri"/>
              </a:rPr>
              <a:t>the</a:t>
            </a:r>
            <a:r>
              <a:rPr sz="1400" b="0" spc="-20" dirty="0">
                <a:latin typeface="Calibri"/>
                <a:cs typeface="Calibri"/>
              </a:rPr>
              <a:t> </a:t>
            </a:r>
            <a:r>
              <a:rPr sz="1400" b="0" dirty="0">
                <a:latin typeface="Calibri"/>
                <a:cs typeface="Calibri"/>
              </a:rPr>
              <a:t>blue</a:t>
            </a:r>
            <a:r>
              <a:rPr sz="1400" b="0" spc="-25" dirty="0">
                <a:latin typeface="Calibri"/>
                <a:cs typeface="Calibri"/>
              </a:rPr>
              <a:t> </a:t>
            </a:r>
            <a:r>
              <a:rPr sz="1400" b="0" dirty="0">
                <a:latin typeface="Calibri"/>
                <a:cs typeface="Calibri"/>
              </a:rPr>
              <a:t>navigation</a:t>
            </a:r>
            <a:r>
              <a:rPr sz="1400" b="0" spc="-20" dirty="0">
                <a:latin typeface="Calibri"/>
                <a:cs typeface="Calibri"/>
              </a:rPr>
              <a:t> bar. </a:t>
            </a:r>
            <a:r>
              <a:rPr sz="1400" b="0" dirty="0">
                <a:latin typeface="Calibri"/>
                <a:cs typeface="Calibri"/>
              </a:rPr>
              <a:t>From</a:t>
            </a:r>
            <a:r>
              <a:rPr sz="1400" b="0" spc="-50" dirty="0">
                <a:latin typeface="Calibri"/>
                <a:cs typeface="Calibri"/>
              </a:rPr>
              <a:t> </a:t>
            </a:r>
            <a:r>
              <a:rPr sz="1400" b="0" dirty="0">
                <a:latin typeface="Calibri"/>
                <a:cs typeface="Calibri"/>
              </a:rPr>
              <a:t>here,</a:t>
            </a:r>
            <a:r>
              <a:rPr sz="1400" b="0" spc="-15" dirty="0">
                <a:latin typeface="Calibri"/>
                <a:cs typeface="Calibri"/>
              </a:rPr>
              <a:t> </a:t>
            </a:r>
            <a:r>
              <a:rPr sz="1400" b="0" dirty="0">
                <a:latin typeface="Calibri"/>
                <a:cs typeface="Calibri"/>
              </a:rPr>
              <a:t>select</a:t>
            </a:r>
            <a:r>
              <a:rPr sz="1400" b="0" spc="-10" dirty="0">
                <a:latin typeface="Calibri"/>
                <a:cs typeface="Calibri"/>
              </a:rPr>
              <a:t> </a:t>
            </a:r>
            <a:r>
              <a:rPr sz="1400" b="0" dirty="0">
                <a:latin typeface="Calibri"/>
                <a:cs typeface="Calibri"/>
              </a:rPr>
              <a:t>the </a:t>
            </a:r>
            <a:r>
              <a:rPr sz="1400" dirty="0">
                <a:solidFill>
                  <a:srgbClr val="00609B"/>
                </a:solidFill>
              </a:rPr>
              <a:t>My</a:t>
            </a:r>
            <a:r>
              <a:rPr sz="1400" spc="-25" dirty="0">
                <a:solidFill>
                  <a:srgbClr val="00609B"/>
                </a:solidFill>
              </a:rPr>
              <a:t> </a:t>
            </a:r>
            <a:r>
              <a:rPr sz="1400" dirty="0">
                <a:solidFill>
                  <a:srgbClr val="00609B"/>
                </a:solidFill>
              </a:rPr>
              <a:t>Profile</a:t>
            </a:r>
            <a:r>
              <a:rPr sz="1400" spc="-35" dirty="0">
                <a:solidFill>
                  <a:srgbClr val="00609B"/>
                </a:solidFill>
              </a:rPr>
              <a:t> </a:t>
            </a:r>
            <a:r>
              <a:rPr sz="1400" b="0" dirty="0">
                <a:latin typeface="Calibri"/>
                <a:cs typeface="Calibri"/>
              </a:rPr>
              <a:t>link</a:t>
            </a:r>
            <a:r>
              <a:rPr sz="1400" b="0" spc="-25" dirty="0">
                <a:latin typeface="Calibri"/>
                <a:cs typeface="Calibri"/>
              </a:rPr>
              <a:t> </a:t>
            </a:r>
            <a:r>
              <a:rPr sz="1400" b="0" dirty="0">
                <a:latin typeface="Calibri"/>
                <a:cs typeface="Calibri"/>
              </a:rPr>
              <a:t>in</a:t>
            </a:r>
            <a:r>
              <a:rPr sz="1400" b="0" spc="-15" dirty="0">
                <a:latin typeface="Calibri"/>
                <a:cs typeface="Calibri"/>
              </a:rPr>
              <a:t> </a:t>
            </a:r>
            <a:r>
              <a:rPr sz="1400" b="0" dirty="0">
                <a:latin typeface="Calibri"/>
                <a:cs typeface="Calibri"/>
              </a:rPr>
              <a:t>the</a:t>
            </a:r>
            <a:r>
              <a:rPr sz="1400" b="0" spc="-15" dirty="0">
                <a:latin typeface="Calibri"/>
                <a:cs typeface="Calibri"/>
              </a:rPr>
              <a:t> </a:t>
            </a:r>
            <a:r>
              <a:rPr sz="1400" b="0" spc="-10" dirty="0">
                <a:latin typeface="Calibri"/>
                <a:cs typeface="Calibri"/>
              </a:rPr>
              <a:t>drop-down.</a:t>
            </a:r>
            <a:endParaRPr sz="1400">
              <a:latin typeface="Calibri"/>
              <a:cs typeface="Calibri"/>
            </a:endParaRPr>
          </a:p>
        </p:txBody>
      </p:sp>
      <p:pic>
        <p:nvPicPr>
          <p:cNvPr id="11" name="object 11"/>
          <p:cNvPicPr/>
          <p:nvPr/>
        </p:nvPicPr>
        <p:blipFill>
          <a:blip r:embed="rId5" cstate="print"/>
          <a:stretch>
            <a:fillRect/>
          </a:stretch>
        </p:blipFill>
        <p:spPr>
          <a:xfrm>
            <a:off x="4419600" y="1158240"/>
            <a:ext cx="402335" cy="294131"/>
          </a:xfrm>
          <a:prstGeom prst="rect">
            <a:avLst/>
          </a:prstGeom>
        </p:spPr>
      </p:pic>
      <p:sp>
        <p:nvSpPr>
          <p:cNvPr id="12" name="object 12"/>
          <p:cNvSpPr txBox="1"/>
          <p:nvPr/>
        </p:nvSpPr>
        <p:spPr>
          <a:xfrm>
            <a:off x="5969444" y="5215841"/>
            <a:ext cx="1897380" cy="453390"/>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609B"/>
                </a:solidFill>
                <a:latin typeface="Calibri"/>
                <a:cs typeface="Calibri"/>
              </a:rPr>
              <a:t>Change</a:t>
            </a:r>
            <a:r>
              <a:rPr sz="1400" b="1" spc="-50" dirty="0">
                <a:solidFill>
                  <a:srgbClr val="00609B"/>
                </a:solidFill>
                <a:latin typeface="Calibri"/>
                <a:cs typeface="Calibri"/>
              </a:rPr>
              <a:t> </a:t>
            </a:r>
            <a:r>
              <a:rPr sz="1400" b="1" dirty="0">
                <a:solidFill>
                  <a:srgbClr val="00609B"/>
                </a:solidFill>
                <a:latin typeface="Calibri"/>
                <a:cs typeface="Calibri"/>
              </a:rPr>
              <a:t>your</a:t>
            </a:r>
            <a:r>
              <a:rPr sz="1400" b="1" spc="-25" dirty="0">
                <a:solidFill>
                  <a:srgbClr val="00609B"/>
                </a:solidFill>
                <a:latin typeface="Calibri"/>
                <a:cs typeface="Calibri"/>
              </a:rPr>
              <a:t> </a:t>
            </a:r>
            <a:r>
              <a:rPr sz="1400" b="1" spc="-10" dirty="0">
                <a:solidFill>
                  <a:srgbClr val="00609B"/>
                </a:solidFill>
                <a:latin typeface="Calibri"/>
                <a:cs typeface="Calibri"/>
              </a:rPr>
              <a:t>password</a:t>
            </a:r>
            <a:endParaRPr sz="1400">
              <a:latin typeface="Calibri"/>
              <a:cs typeface="Calibri"/>
            </a:endParaRPr>
          </a:p>
          <a:p>
            <a:pPr marL="12700">
              <a:lnSpc>
                <a:spcPct val="100000"/>
              </a:lnSpc>
              <a:spcBef>
                <a:spcPts val="5"/>
              </a:spcBef>
            </a:pPr>
            <a:r>
              <a:rPr sz="1400" dirty="0">
                <a:latin typeface="Calibri"/>
                <a:cs typeface="Calibri"/>
              </a:rPr>
              <a:t>at</a:t>
            </a:r>
            <a:r>
              <a:rPr sz="1400" spc="-2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bottom</a:t>
            </a:r>
            <a:r>
              <a:rPr sz="1400" spc="-25" dirty="0">
                <a:latin typeface="Calibri"/>
                <a:cs typeface="Calibri"/>
              </a:rPr>
              <a:t> </a:t>
            </a:r>
            <a:r>
              <a:rPr sz="1400" dirty="0">
                <a:latin typeface="Calibri"/>
                <a:cs typeface="Calibri"/>
              </a:rPr>
              <a:t>of</a:t>
            </a:r>
            <a:r>
              <a:rPr sz="1400" spc="-50" dirty="0">
                <a:latin typeface="Calibri"/>
                <a:cs typeface="Calibri"/>
              </a:rPr>
              <a:t> </a:t>
            </a:r>
            <a:r>
              <a:rPr sz="1400" dirty="0">
                <a:latin typeface="Calibri"/>
                <a:cs typeface="Calibri"/>
              </a:rPr>
              <a:t>the</a:t>
            </a:r>
            <a:r>
              <a:rPr sz="1400" spc="-5" dirty="0">
                <a:latin typeface="Calibri"/>
                <a:cs typeface="Calibri"/>
              </a:rPr>
              <a:t> </a:t>
            </a:r>
            <a:r>
              <a:rPr sz="1400" spc="-20" dirty="0">
                <a:latin typeface="Calibri"/>
                <a:cs typeface="Calibri"/>
              </a:rPr>
              <a:t>page</a:t>
            </a:r>
            <a:endParaRPr sz="1400">
              <a:latin typeface="Calibri"/>
              <a:cs typeface="Calibri"/>
            </a:endParaRPr>
          </a:p>
        </p:txBody>
      </p:sp>
      <p:sp>
        <p:nvSpPr>
          <p:cNvPr id="13" name="object 13"/>
          <p:cNvSpPr txBox="1"/>
          <p:nvPr/>
        </p:nvSpPr>
        <p:spPr>
          <a:xfrm>
            <a:off x="8629086" y="2821878"/>
            <a:ext cx="3222625" cy="13061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Add</a:t>
            </a:r>
            <a:r>
              <a:rPr sz="1400" b="1" spc="-25" dirty="0">
                <a:solidFill>
                  <a:srgbClr val="00609B"/>
                </a:solidFill>
                <a:latin typeface="Calibri"/>
                <a:cs typeface="Calibri"/>
              </a:rPr>
              <a:t> </a:t>
            </a:r>
            <a:r>
              <a:rPr sz="1400" b="1" dirty="0">
                <a:solidFill>
                  <a:srgbClr val="00609B"/>
                </a:solidFill>
                <a:latin typeface="Calibri"/>
                <a:cs typeface="Calibri"/>
              </a:rPr>
              <a:t>or</a:t>
            </a:r>
            <a:r>
              <a:rPr sz="1400" b="1" spc="-20" dirty="0">
                <a:solidFill>
                  <a:srgbClr val="00609B"/>
                </a:solidFill>
                <a:latin typeface="Calibri"/>
                <a:cs typeface="Calibri"/>
              </a:rPr>
              <a:t> </a:t>
            </a:r>
            <a:r>
              <a:rPr sz="1400" b="1" dirty="0">
                <a:solidFill>
                  <a:srgbClr val="00609B"/>
                </a:solidFill>
                <a:latin typeface="Calibri"/>
                <a:cs typeface="Calibri"/>
              </a:rPr>
              <a:t>remove</a:t>
            </a:r>
            <a:r>
              <a:rPr sz="1400" b="1" spc="-30" dirty="0">
                <a:solidFill>
                  <a:srgbClr val="00609B"/>
                </a:solidFill>
                <a:latin typeface="Calibri"/>
                <a:cs typeface="Calibri"/>
              </a:rPr>
              <a:t> </a:t>
            </a:r>
            <a:r>
              <a:rPr sz="1400" b="1" dirty="0">
                <a:solidFill>
                  <a:srgbClr val="00609B"/>
                </a:solidFill>
                <a:latin typeface="Calibri"/>
                <a:cs typeface="Calibri"/>
              </a:rPr>
              <a:t>a</a:t>
            </a:r>
            <a:r>
              <a:rPr sz="1400" b="1" spc="-20" dirty="0">
                <a:solidFill>
                  <a:srgbClr val="00609B"/>
                </a:solidFill>
                <a:latin typeface="Calibri"/>
                <a:cs typeface="Calibri"/>
              </a:rPr>
              <a:t> </a:t>
            </a:r>
            <a:r>
              <a:rPr sz="1400" b="1" spc="-10" dirty="0">
                <a:solidFill>
                  <a:srgbClr val="00609B"/>
                </a:solidFill>
                <a:latin typeface="Calibri"/>
                <a:cs typeface="Calibri"/>
              </a:rPr>
              <a:t>picture</a:t>
            </a:r>
            <a:r>
              <a:rPr sz="1400" spc="-10" dirty="0">
                <a:solidFill>
                  <a:srgbClr val="00609B"/>
                </a:solidFill>
                <a:latin typeface="Calibri"/>
                <a:cs typeface="Calibri"/>
              </a:rPr>
              <a:t>:</a:t>
            </a:r>
            <a:endParaRPr sz="1400">
              <a:latin typeface="Calibri"/>
              <a:cs typeface="Calibri"/>
            </a:endParaRPr>
          </a:p>
          <a:p>
            <a:pPr marL="189865" indent="-177165">
              <a:lnSpc>
                <a:spcPts val="1675"/>
              </a:lnSpc>
              <a:buClr>
                <a:srgbClr val="00609B"/>
              </a:buClr>
              <a:buFont typeface="Arial"/>
              <a:buChar char="•"/>
              <a:tabLst>
                <a:tab pos="189865" algn="l"/>
              </a:tabLst>
            </a:pPr>
            <a:r>
              <a:rPr sz="1400" dirty="0">
                <a:latin typeface="Calibri"/>
                <a:cs typeface="Calibri"/>
              </a:rPr>
              <a:t>Click</a:t>
            </a:r>
            <a:r>
              <a:rPr sz="1400" spc="15" dirty="0">
                <a:latin typeface="Calibri"/>
                <a:cs typeface="Calibri"/>
              </a:rPr>
              <a:t> </a:t>
            </a:r>
            <a:r>
              <a:rPr sz="1400" dirty="0">
                <a:latin typeface="Calibri"/>
                <a:cs typeface="Calibri"/>
              </a:rPr>
              <a:t>the</a:t>
            </a:r>
            <a:r>
              <a:rPr sz="1400" spc="15" dirty="0">
                <a:latin typeface="Calibri"/>
                <a:cs typeface="Calibri"/>
              </a:rPr>
              <a:t> </a:t>
            </a:r>
            <a:r>
              <a:rPr sz="1400" b="1" spc="-10" dirty="0">
                <a:solidFill>
                  <a:srgbClr val="00609B"/>
                </a:solidFill>
                <a:latin typeface="Calibri"/>
                <a:cs typeface="Calibri"/>
              </a:rPr>
              <a:t>Browse/choose</a:t>
            </a:r>
            <a:r>
              <a:rPr sz="1400" b="1" spc="-45" dirty="0">
                <a:solidFill>
                  <a:srgbClr val="00609B"/>
                </a:solidFill>
                <a:latin typeface="Calibri"/>
                <a:cs typeface="Calibri"/>
              </a:rPr>
              <a:t> </a:t>
            </a:r>
            <a:r>
              <a:rPr sz="1400" b="1" spc="-10" dirty="0">
                <a:solidFill>
                  <a:srgbClr val="00609B"/>
                </a:solidFill>
                <a:latin typeface="Calibri"/>
                <a:cs typeface="Calibri"/>
              </a:rPr>
              <a:t>file...</a:t>
            </a:r>
            <a:endParaRPr sz="1400">
              <a:latin typeface="Calibri"/>
              <a:cs typeface="Calibri"/>
            </a:endParaRPr>
          </a:p>
          <a:p>
            <a:pPr marL="189230" marR="5080" indent="-177165">
              <a:lnSpc>
                <a:spcPts val="1689"/>
              </a:lnSpc>
              <a:spcBef>
                <a:spcPts val="40"/>
              </a:spcBef>
              <a:buClr>
                <a:srgbClr val="00609B"/>
              </a:buClr>
              <a:buFont typeface="Arial"/>
              <a:buChar char="•"/>
              <a:tabLst>
                <a:tab pos="190500" algn="l"/>
              </a:tabLst>
            </a:pPr>
            <a:r>
              <a:rPr sz="1400" dirty="0">
                <a:latin typeface="Calibri"/>
                <a:cs typeface="Calibri"/>
              </a:rPr>
              <a:t>Click</a:t>
            </a:r>
            <a:r>
              <a:rPr sz="1400" spc="-20" dirty="0">
                <a:latin typeface="Calibri"/>
                <a:cs typeface="Calibri"/>
              </a:rPr>
              <a:t> </a:t>
            </a:r>
            <a:r>
              <a:rPr sz="1400" dirty="0">
                <a:latin typeface="Calibri"/>
                <a:cs typeface="Calibri"/>
              </a:rPr>
              <a:t>on</a:t>
            </a:r>
            <a:r>
              <a:rPr sz="1400" spc="-4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Upload</a:t>
            </a:r>
            <a:r>
              <a:rPr sz="1400" b="1" spc="-55" dirty="0">
                <a:solidFill>
                  <a:srgbClr val="00609B"/>
                </a:solidFill>
                <a:latin typeface="Calibri"/>
                <a:cs typeface="Calibri"/>
              </a:rPr>
              <a:t> </a:t>
            </a:r>
            <a:r>
              <a:rPr sz="1400" b="1" dirty="0">
                <a:solidFill>
                  <a:srgbClr val="00609B"/>
                </a:solidFill>
                <a:latin typeface="Calibri"/>
                <a:cs typeface="Calibri"/>
              </a:rPr>
              <a:t>Picture</a:t>
            </a:r>
            <a:r>
              <a:rPr sz="1400" b="1" spc="-35" dirty="0">
                <a:solidFill>
                  <a:srgbClr val="00609B"/>
                </a:solidFill>
                <a:latin typeface="Calibri"/>
                <a:cs typeface="Calibri"/>
              </a:rPr>
              <a:t> </a:t>
            </a:r>
            <a:r>
              <a:rPr sz="1400" dirty="0">
                <a:latin typeface="Calibri"/>
                <a:cs typeface="Calibri"/>
              </a:rPr>
              <a:t>button</a:t>
            </a:r>
            <a:r>
              <a:rPr sz="1400" spc="-15" dirty="0">
                <a:latin typeface="Calibri"/>
                <a:cs typeface="Calibri"/>
              </a:rPr>
              <a:t> </a:t>
            </a:r>
            <a:r>
              <a:rPr sz="1400" dirty="0">
                <a:latin typeface="Calibri"/>
                <a:cs typeface="Calibri"/>
              </a:rPr>
              <a:t>to</a:t>
            </a:r>
            <a:r>
              <a:rPr sz="1400" spc="-25" dirty="0">
                <a:latin typeface="Calibri"/>
                <a:cs typeface="Calibri"/>
              </a:rPr>
              <a:t> add 	</a:t>
            </a:r>
            <a:r>
              <a:rPr sz="1400" dirty="0">
                <a:latin typeface="Calibri"/>
                <a:cs typeface="Calibri"/>
              </a:rPr>
              <a:t>the</a:t>
            </a:r>
            <a:r>
              <a:rPr sz="1400" spc="-30" dirty="0">
                <a:latin typeface="Calibri"/>
                <a:cs typeface="Calibri"/>
              </a:rPr>
              <a:t> </a:t>
            </a:r>
            <a:r>
              <a:rPr sz="1400" dirty="0">
                <a:latin typeface="Calibri"/>
                <a:cs typeface="Calibri"/>
              </a:rPr>
              <a:t>picture</a:t>
            </a:r>
            <a:r>
              <a:rPr sz="1400" spc="-1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your</a:t>
            </a:r>
            <a:r>
              <a:rPr sz="1400" spc="-30" dirty="0">
                <a:latin typeface="Calibri"/>
                <a:cs typeface="Calibri"/>
              </a:rPr>
              <a:t> </a:t>
            </a:r>
            <a:r>
              <a:rPr sz="1400" spc="-10" dirty="0">
                <a:latin typeface="Calibri"/>
                <a:cs typeface="Calibri"/>
              </a:rPr>
              <a:t>profile</a:t>
            </a:r>
            <a:endParaRPr sz="1400">
              <a:latin typeface="Calibri"/>
              <a:cs typeface="Calibri"/>
            </a:endParaRPr>
          </a:p>
          <a:p>
            <a:pPr marL="189865" indent="-177165">
              <a:lnSpc>
                <a:spcPts val="1610"/>
              </a:lnSpc>
              <a:buClr>
                <a:srgbClr val="00609B"/>
              </a:buClr>
              <a:buFont typeface="Arial"/>
              <a:buChar char="•"/>
              <a:tabLst>
                <a:tab pos="189865" algn="l"/>
              </a:tabLst>
            </a:pPr>
            <a:r>
              <a:rPr sz="1400" dirty="0">
                <a:latin typeface="Calibri"/>
                <a:cs typeface="Calibri"/>
              </a:rPr>
              <a:t>To</a:t>
            </a:r>
            <a:r>
              <a:rPr sz="1400" spc="-40" dirty="0">
                <a:latin typeface="Calibri"/>
                <a:cs typeface="Calibri"/>
              </a:rPr>
              <a:t> </a:t>
            </a:r>
            <a:r>
              <a:rPr sz="1400" dirty="0">
                <a:latin typeface="Calibri"/>
                <a:cs typeface="Calibri"/>
              </a:rPr>
              <a:t>delete</a:t>
            </a:r>
            <a:r>
              <a:rPr sz="1400" spc="-25" dirty="0">
                <a:latin typeface="Calibri"/>
                <a:cs typeface="Calibri"/>
              </a:rPr>
              <a:t> </a:t>
            </a:r>
            <a:r>
              <a:rPr sz="1400" dirty="0">
                <a:latin typeface="Calibri"/>
                <a:cs typeface="Calibri"/>
              </a:rPr>
              <a:t>a</a:t>
            </a:r>
            <a:r>
              <a:rPr sz="1400" spc="-45" dirty="0">
                <a:latin typeface="Calibri"/>
                <a:cs typeface="Calibri"/>
              </a:rPr>
              <a:t> </a:t>
            </a:r>
            <a:r>
              <a:rPr sz="1400" dirty="0">
                <a:latin typeface="Calibri"/>
                <a:cs typeface="Calibri"/>
              </a:rPr>
              <a:t>picture,</a:t>
            </a:r>
            <a:r>
              <a:rPr sz="1400" spc="-20" dirty="0">
                <a:latin typeface="Calibri"/>
                <a:cs typeface="Calibri"/>
              </a:rPr>
              <a:t> </a:t>
            </a:r>
            <a:r>
              <a:rPr sz="1400" dirty="0">
                <a:latin typeface="Calibri"/>
                <a:cs typeface="Calibri"/>
              </a:rPr>
              <a:t>select</a:t>
            </a:r>
            <a:r>
              <a:rPr sz="1400" spc="-35" dirty="0">
                <a:latin typeface="Calibri"/>
                <a:cs typeface="Calibri"/>
              </a:rPr>
              <a:t> </a:t>
            </a:r>
            <a:r>
              <a:rPr sz="1400" dirty="0">
                <a:latin typeface="Calibri"/>
                <a:cs typeface="Calibri"/>
              </a:rPr>
              <a:t>the</a:t>
            </a:r>
            <a:r>
              <a:rPr sz="1400" spc="-15" dirty="0">
                <a:latin typeface="Calibri"/>
                <a:cs typeface="Calibri"/>
              </a:rPr>
              <a:t> </a:t>
            </a:r>
            <a:r>
              <a:rPr sz="1400" b="1" spc="-10" dirty="0">
                <a:solidFill>
                  <a:srgbClr val="00609B"/>
                </a:solidFill>
                <a:latin typeface="Calibri"/>
                <a:cs typeface="Calibri"/>
              </a:rPr>
              <a:t>Reset</a:t>
            </a:r>
            <a:endParaRPr sz="1400">
              <a:latin typeface="Calibri"/>
              <a:cs typeface="Calibri"/>
            </a:endParaRPr>
          </a:p>
          <a:p>
            <a:pPr marL="190500">
              <a:lnSpc>
                <a:spcPct val="100000"/>
              </a:lnSpc>
              <a:spcBef>
                <a:spcPts val="10"/>
              </a:spcBef>
            </a:pPr>
            <a:r>
              <a:rPr sz="1400" b="1" dirty="0">
                <a:solidFill>
                  <a:srgbClr val="00609B"/>
                </a:solidFill>
                <a:latin typeface="Calibri"/>
                <a:cs typeface="Calibri"/>
              </a:rPr>
              <a:t>Picture</a:t>
            </a:r>
            <a:r>
              <a:rPr sz="1400" b="1" spc="-40" dirty="0">
                <a:solidFill>
                  <a:srgbClr val="00609B"/>
                </a:solidFill>
                <a:latin typeface="Calibri"/>
                <a:cs typeface="Calibri"/>
              </a:rPr>
              <a:t> </a:t>
            </a:r>
            <a:r>
              <a:rPr sz="1400" spc="-10" dirty="0">
                <a:latin typeface="Calibri"/>
                <a:cs typeface="Calibri"/>
              </a:rPr>
              <a:t>button</a:t>
            </a:r>
            <a:endParaRPr sz="1400">
              <a:latin typeface="Calibri"/>
              <a:cs typeface="Calibri"/>
            </a:endParaRPr>
          </a:p>
        </p:txBody>
      </p:sp>
      <p:sp>
        <p:nvSpPr>
          <p:cNvPr id="14" name="object 14"/>
          <p:cNvSpPr txBox="1"/>
          <p:nvPr/>
        </p:nvSpPr>
        <p:spPr>
          <a:xfrm>
            <a:off x="431019" y="2390908"/>
            <a:ext cx="319722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Update</a:t>
            </a:r>
            <a:r>
              <a:rPr sz="1400" b="1" spc="-55" dirty="0">
                <a:solidFill>
                  <a:srgbClr val="00609B"/>
                </a:solidFill>
                <a:latin typeface="Calibri"/>
                <a:cs typeface="Calibri"/>
              </a:rPr>
              <a:t> </a:t>
            </a:r>
            <a:r>
              <a:rPr sz="1400" b="1" dirty="0">
                <a:solidFill>
                  <a:srgbClr val="00609B"/>
                </a:solidFill>
                <a:latin typeface="Calibri"/>
                <a:cs typeface="Calibri"/>
              </a:rPr>
              <a:t>personal</a:t>
            </a:r>
            <a:r>
              <a:rPr sz="1400" b="1" spc="-55" dirty="0">
                <a:solidFill>
                  <a:srgbClr val="00609B"/>
                </a:solidFill>
                <a:latin typeface="Calibri"/>
                <a:cs typeface="Calibri"/>
              </a:rPr>
              <a:t> </a:t>
            </a:r>
            <a:r>
              <a:rPr sz="1400" b="1" dirty="0">
                <a:solidFill>
                  <a:srgbClr val="00609B"/>
                </a:solidFill>
                <a:latin typeface="Calibri"/>
                <a:cs typeface="Calibri"/>
              </a:rPr>
              <a:t>info</a:t>
            </a:r>
            <a:r>
              <a:rPr sz="1400" b="1" spc="-35" dirty="0">
                <a:solidFill>
                  <a:srgbClr val="00609B"/>
                </a:solidFill>
                <a:latin typeface="Calibri"/>
                <a:cs typeface="Calibri"/>
              </a:rPr>
              <a:t> </a:t>
            </a:r>
            <a:r>
              <a:rPr sz="1400" dirty="0">
                <a:latin typeface="Calibri"/>
                <a:cs typeface="Calibri"/>
              </a:rPr>
              <a:t>at</a:t>
            </a:r>
            <a:r>
              <a:rPr sz="1400" spc="-1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top</a:t>
            </a:r>
            <a:r>
              <a:rPr sz="1400" spc="-15" dirty="0">
                <a:latin typeface="Calibri"/>
                <a:cs typeface="Calibri"/>
              </a:rPr>
              <a:t> </a:t>
            </a:r>
            <a:r>
              <a:rPr sz="1400" dirty="0">
                <a:latin typeface="Calibri"/>
                <a:cs typeface="Calibri"/>
              </a:rPr>
              <a:t>of</a:t>
            </a:r>
            <a:r>
              <a:rPr sz="1400" spc="-30" dirty="0">
                <a:latin typeface="Calibri"/>
                <a:cs typeface="Calibri"/>
              </a:rPr>
              <a:t> </a:t>
            </a:r>
            <a:r>
              <a:rPr sz="1400" dirty="0">
                <a:latin typeface="Calibri"/>
                <a:cs typeface="Calibri"/>
              </a:rPr>
              <a:t>the</a:t>
            </a:r>
            <a:r>
              <a:rPr sz="1400" spc="-10" dirty="0">
                <a:latin typeface="Calibri"/>
                <a:cs typeface="Calibri"/>
              </a:rPr>
              <a:t> </a:t>
            </a:r>
            <a:r>
              <a:rPr sz="1400" spc="-20" dirty="0">
                <a:latin typeface="Calibri"/>
                <a:cs typeface="Calibri"/>
              </a:rPr>
              <a:t>page</a:t>
            </a:r>
            <a:endParaRPr sz="1400">
              <a:latin typeface="Calibri"/>
              <a:cs typeface="Calibri"/>
            </a:endParaRPr>
          </a:p>
        </p:txBody>
      </p:sp>
      <p:grpSp>
        <p:nvGrpSpPr>
          <p:cNvPr id="15" name="object 15"/>
          <p:cNvGrpSpPr/>
          <p:nvPr/>
        </p:nvGrpSpPr>
        <p:grpSpPr>
          <a:xfrm>
            <a:off x="738758" y="2467355"/>
            <a:ext cx="7604759" cy="3317875"/>
            <a:chOff x="738758" y="2467355"/>
            <a:chExt cx="7604759" cy="3317875"/>
          </a:xfrm>
        </p:grpSpPr>
        <p:pic>
          <p:nvPicPr>
            <p:cNvPr id="16" name="object 16"/>
            <p:cNvPicPr/>
            <p:nvPr/>
          </p:nvPicPr>
          <p:blipFill>
            <a:blip r:embed="rId6" cstate="print"/>
            <a:stretch>
              <a:fillRect/>
            </a:stretch>
          </p:blipFill>
          <p:spPr>
            <a:xfrm>
              <a:off x="4960619" y="2862071"/>
              <a:ext cx="2708147" cy="1959863"/>
            </a:xfrm>
            <a:prstGeom prst="rect">
              <a:avLst/>
            </a:prstGeom>
          </p:spPr>
        </p:pic>
        <p:sp>
          <p:nvSpPr>
            <p:cNvPr id="17" name="object 17"/>
            <p:cNvSpPr/>
            <p:nvPr/>
          </p:nvSpPr>
          <p:spPr>
            <a:xfrm>
              <a:off x="4955857" y="2857309"/>
              <a:ext cx="2717800" cy="1969770"/>
            </a:xfrm>
            <a:custGeom>
              <a:avLst/>
              <a:gdLst/>
              <a:ahLst/>
              <a:cxnLst/>
              <a:rect l="l" t="t" r="r" b="b"/>
              <a:pathLst>
                <a:path w="2717800" h="1969770">
                  <a:moveTo>
                    <a:pt x="0" y="0"/>
                  </a:moveTo>
                  <a:lnTo>
                    <a:pt x="2717673" y="0"/>
                  </a:lnTo>
                  <a:lnTo>
                    <a:pt x="2717673" y="1969389"/>
                  </a:lnTo>
                  <a:lnTo>
                    <a:pt x="0" y="1969389"/>
                  </a:lnTo>
                  <a:lnTo>
                    <a:pt x="0" y="0"/>
                  </a:lnTo>
                  <a:close/>
                </a:path>
              </a:pathLst>
            </a:custGeom>
            <a:ln w="9525">
              <a:solidFill>
                <a:srgbClr val="D9D9D9"/>
              </a:solidFill>
            </a:ln>
          </p:spPr>
          <p:txBody>
            <a:bodyPr wrap="square" lIns="0" tIns="0" rIns="0" bIns="0" rtlCol="0"/>
            <a:lstStyle/>
            <a:p>
              <a:endParaRPr/>
            </a:p>
          </p:txBody>
        </p:sp>
        <p:sp>
          <p:nvSpPr>
            <p:cNvPr id="18" name="object 18"/>
            <p:cNvSpPr/>
            <p:nvPr/>
          </p:nvSpPr>
          <p:spPr>
            <a:xfrm>
              <a:off x="6745986" y="4989828"/>
              <a:ext cx="0" cy="204470"/>
            </a:xfrm>
            <a:custGeom>
              <a:avLst/>
              <a:gdLst/>
              <a:ahLst/>
              <a:cxnLst/>
              <a:rect l="l" t="t" r="r" b="b"/>
              <a:pathLst>
                <a:path h="204470">
                  <a:moveTo>
                    <a:pt x="0" y="204050"/>
                  </a:moveTo>
                  <a:lnTo>
                    <a:pt x="0" y="0"/>
                  </a:lnTo>
                </a:path>
              </a:pathLst>
            </a:custGeom>
            <a:ln w="19050">
              <a:solidFill>
                <a:srgbClr val="009CA6"/>
              </a:solidFill>
            </a:ln>
          </p:spPr>
          <p:txBody>
            <a:bodyPr wrap="square" lIns="0" tIns="0" rIns="0" bIns="0" rtlCol="0"/>
            <a:lstStyle/>
            <a:p>
              <a:endParaRPr/>
            </a:p>
          </p:txBody>
        </p:sp>
        <p:sp>
          <p:nvSpPr>
            <p:cNvPr id="19" name="object 19"/>
            <p:cNvSpPr/>
            <p:nvPr/>
          </p:nvSpPr>
          <p:spPr>
            <a:xfrm>
              <a:off x="6707889" y="4926328"/>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9CA6"/>
            </a:solidFill>
          </p:spPr>
          <p:txBody>
            <a:bodyPr wrap="square" lIns="0" tIns="0" rIns="0" bIns="0" rtlCol="0"/>
            <a:lstStyle/>
            <a:p>
              <a:endParaRPr/>
            </a:p>
          </p:txBody>
        </p:sp>
        <p:sp>
          <p:nvSpPr>
            <p:cNvPr id="20" name="object 20"/>
            <p:cNvSpPr/>
            <p:nvPr/>
          </p:nvSpPr>
          <p:spPr>
            <a:xfrm>
              <a:off x="7842759" y="3269741"/>
              <a:ext cx="501015" cy="0"/>
            </a:xfrm>
            <a:custGeom>
              <a:avLst/>
              <a:gdLst/>
              <a:ahLst/>
              <a:cxnLst/>
              <a:rect l="l" t="t" r="r" b="b"/>
              <a:pathLst>
                <a:path w="501015">
                  <a:moveTo>
                    <a:pt x="500697" y="0"/>
                  </a:moveTo>
                  <a:lnTo>
                    <a:pt x="0" y="0"/>
                  </a:lnTo>
                </a:path>
              </a:pathLst>
            </a:custGeom>
            <a:ln w="19050">
              <a:solidFill>
                <a:srgbClr val="009CA6"/>
              </a:solidFill>
            </a:ln>
          </p:spPr>
          <p:txBody>
            <a:bodyPr wrap="square" lIns="0" tIns="0" rIns="0" bIns="0" rtlCol="0"/>
            <a:lstStyle/>
            <a:p>
              <a:endParaRPr/>
            </a:p>
          </p:txBody>
        </p:sp>
        <p:sp>
          <p:nvSpPr>
            <p:cNvPr id="21" name="object 21"/>
            <p:cNvSpPr/>
            <p:nvPr/>
          </p:nvSpPr>
          <p:spPr>
            <a:xfrm>
              <a:off x="7779256" y="3231639"/>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9CA6"/>
            </a:solidFill>
          </p:spPr>
          <p:txBody>
            <a:bodyPr wrap="square" lIns="0" tIns="0" rIns="0" bIns="0" rtlCol="0"/>
            <a:lstStyle/>
            <a:p>
              <a:endParaRPr/>
            </a:p>
          </p:txBody>
        </p:sp>
        <p:sp>
          <p:nvSpPr>
            <p:cNvPr id="22" name="object 22"/>
            <p:cNvSpPr/>
            <p:nvPr/>
          </p:nvSpPr>
          <p:spPr>
            <a:xfrm>
              <a:off x="4331207" y="2467355"/>
              <a:ext cx="0" cy="3317875"/>
            </a:xfrm>
            <a:custGeom>
              <a:avLst/>
              <a:gdLst/>
              <a:ahLst/>
              <a:cxnLst/>
              <a:rect l="l" t="t" r="r" b="b"/>
              <a:pathLst>
                <a:path h="3317875">
                  <a:moveTo>
                    <a:pt x="0" y="0"/>
                  </a:moveTo>
                  <a:lnTo>
                    <a:pt x="0" y="3317735"/>
                  </a:lnTo>
                </a:path>
              </a:pathLst>
            </a:custGeom>
            <a:ln w="9525">
              <a:solidFill>
                <a:srgbClr val="009CA6"/>
              </a:solidFill>
              <a:prstDash val="sysDot"/>
            </a:ln>
          </p:spPr>
          <p:txBody>
            <a:bodyPr wrap="square" lIns="0" tIns="0" rIns="0" bIns="0" rtlCol="0"/>
            <a:lstStyle/>
            <a:p>
              <a:endParaRPr/>
            </a:p>
          </p:txBody>
        </p:sp>
        <p:pic>
          <p:nvPicPr>
            <p:cNvPr id="23" name="object 23"/>
            <p:cNvPicPr/>
            <p:nvPr/>
          </p:nvPicPr>
          <p:blipFill>
            <a:blip r:embed="rId7" cstate="print"/>
            <a:stretch>
              <a:fillRect/>
            </a:stretch>
          </p:blipFill>
          <p:spPr>
            <a:xfrm>
              <a:off x="748322" y="2886455"/>
              <a:ext cx="2631909" cy="2887979"/>
            </a:xfrm>
            <a:prstGeom prst="rect">
              <a:avLst/>
            </a:prstGeom>
          </p:spPr>
        </p:pic>
        <p:sp>
          <p:nvSpPr>
            <p:cNvPr id="24" name="object 24"/>
            <p:cNvSpPr/>
            <p:nvPr/>
          </p:nvSpPr>
          <p:spPr>
            <a:xfrm>
              <a:off x="743521" y="2881693"/>
              <a:ext cx="2641600" cy="2897505"/>
            </a:xfrm>
            <a:custGeom>
              <a:avLst/>
              <a:gdLst/>
              <a:ahLst/>
              <a:cxnLst/>
              <a:rect l="l" t="t" r="r" b="b"/>
              <a:pathLst>
                <a:path w="2641600" h="2897504">
                  <a:moveTo>
                    <a:pt x="0" y="0"/>
                  </a:moveTo>
                  <a:lnTo>
                    <a:pt x="2641473" y="0"/>
                  </a:lnTo>
                  <a:lnTo>
                    <a:pt x="2641473" y="2897505"/>
                  </a:lnTo>
                  <a:lnTo>
                    <a:pt x="0" y="2897505"/>
                  </a:lnTo>
                  <a:lnTo>
                    <a:pt x="0" y="0"/>
                  </a:lnTo>
                  <a:close/>
                </a:path>
              </a:pathLst>
            </a:custGeom>
            <a:ln w="9525">
              <a:solidFill>
                <a:srgbClr val="D9D9D9"/>
              </a:solidFill>
            </a:ln>
          </p:spPr>
          <p:txBody>
            <a:bodyPr wrap="square" lIns="0" tIns="0" rIns="0" bIns="0" rtlCol="0"/>
            <a:lstStyle/>
            <a:p>
              <a:endParaRPr/>
            </a:p>
          </p:txBody>
        </p:sp>
        <p:pic>
          <p:nvPicPr>
            <p:cNvPr id="25" name="object 25"/>
            <p:cNvPicPr/>
            <p:nvPr/>
          </p:nvPicPr>
          <p:blipFill>
            <a:blip r:embed="rId8" cstate="print"/>
            <a:stretch>
              <a:fillRect/>
            </a:stretch>
          </p:blipFill>
          <p:spPr>
            <a:xfrm>
              <a:off x="748283" y="2904743"/>
              <a:ext cx="847344" cy="188975"/>
            </a:xfrm>
            <a:prstGeom prst="rect">
              <a:avLst/>
            </a:prstGeom>
          </p:spPr>
        </p:pic>
      </p:gr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37</a:t>
            </a:fld>
            <a:endParaRPr spc="-25" dirty="0"/>
          </a:p>
        </p:txBody>
      </p:sp>
      <p:sp>
        <p:nvSpPr>
          <p:cNvPr id="28" name="object 19">
            <a:extLst>
              <a:ext uri="{FF2B5EF4-FFF2-40B4-BE49-F238E27FC236}">
                <a16:creationId xmlns:a16="http://schemas.microsoft.com/office/drawing/2014/main" id="{94790112-E2A2-162F-BAD5-B23E1DCCBD06}"/>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a:lnSpc>
                <a:spcPct val="100000"/>
              </a:lnSpc>
              <a:spcBef>
                <a:spcPts val="105"/>
              </a:spcBef>
            </a:pPr>
            <a:r>
              <a:rPr dirty="0"/>
              <a:t>Where</a:t>
            </a:r>
            <a:r>
              <a:rPr spc="-25" dirty="0"/>
              <a:t> </a:t>
            </a:r>
            <a:r>
              <a:rPr dirty="0"/>
              <a:t>can</a:t>
            </a:r>
            <a:r>
              <a:rPr spc="-25" dirty="0"/>
              <a:t> </a:t>
            </a:r>
            <a:r>
              <a:rPr dirty="0"/>
              <a:t>I</a:t>
            </a:r>
            <a:r>
              <a:rPr spc="-10" dirty="0"/>
              <a:t> </a:t>
            </a:r>
            <a:r>
              <a:rPr dirty="0"/>
              <a:t>change</a:t>
            </a:r>
            <a:r>
              <a:rPr spc="-40" dirty="0"/>
              <a:t> </a:t>
            </a:r>
            <a:r>
              <a:rPr dirty="0"/>
              <a:t>my </a:t>
            </a:r>
            <a:r>
              <a:rPr spc="-10" dirty="0"/>
              <a:t>settings?</a:t>
            </a:r>
          </a:p>
        </p:txBody>
      </p:sp>
      <p:sp>
        <p:nvSpPr>
          <p:cNvPr id="3" name="object 3"/>
          <p:cNvSpPr txBox="1"/>
          <p:nvPr/>
        </p:nvSpPr>
        <p:spPr>
          <a:xfrm>
            <a:off x="400050" y="1054773"/>
            <a:ext cx="6075045" cy="3643629"/>
          </a:xfrm>
          <a:prstGeom prst="rect">
            <a:avLst/>
          </a:prstGeom>
        </p:spPr>
        <p:txBody>
          <a:bodyPr vert="horz" wrap="square" lIns="0" tIns="12700" rIns="0" bIns="0" rtlCol="0">
            <a:spAutoFit/>
          </a:bodyPr>
          <a:lstStyle/>
          <a:p>
            <a:pPr marL="12700" marR="5080">
              <a:lnSpc>
                <a:spcPct val="112799"/>
              </a:lnSpc>
              <a:spcBef>
                <a:spcPts val="100"/>
              </a:spcBef>
              <a:tabLst>
                <a:tab pos="4536440" algn="l"/>
              </a:tabLst>
            </a:pPr>
            <a:r>
              <a:rPr sz="1400" dirty="0">
                <a:latin typeface="Calibri"/>
                <a:cs typeface="Calibri"/>
              </a:rPr>
              <a:t>You</a:t>
            </a:r>
            <a:r>
              <a:rPr sz="1400" spc="-40"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access</a:t>
            </a:r>
            <a:r>
              <a:rPr sz="1400" spc="-25" dirty="0">
                <a:latin typeface="Calibri"/>
                <a:cs typeface="Calibri"/>
              </a:rPr>
              <a:t> </a:t>
            </a:r>
            <a:r>
              <a:rPr sz="1400" b="1" dirty="0">
                <a:solidFill>
                  <a:srgbClr val="00619B"/>
                </a:solidFill>
                <a:latin typeface="Calibri"/>
                <a:cs typeface="Calibri"/>
              </a:rPr>
              <a:t>My</a:t>
            </a:r>
            <a:r>
              <a:rPr sz="1400" b="1" spc="-35" dirty="0">
                <a:solidFill>
                  <a:srgbClr val="00619B"/>
                </a:solidFill>
                <a:latin typeface="Calibri"/>
                <a:cs typeface="Calibri"/>
              </a:rPr>
              <a:t> </a:t>
            </a:r>
            <a:r>
              <a:rPr sz="1400" b="1" dirty="0">
                <a:solidFill>
                  <a:srgbClr val="00619B"/>
                </a:solidFill>
                <a:latin typeface="Calibri"/>
                <a:cs typeface="Calibri"/>
              </a:rPr>
              <a:t>Settings</a:t>
            </a:r>
            <a:r>
              <a:rPr sz="1400" b="1" spc="-40" dirty="0">
                <a:solidFill>
                  <a:srgbClr val="00619B"/>
                </a:solidFill>
                <a:latin typeface="Calibri"/>
                <a:cs typeface="Calibri"/>
              </a:rPr>
              <a:t> </a:t>
            </a:r>
            <a:r>
              <a:rPr sz="1400" dirty="0">
                <a:latin typeface="Calibri"/>
                <a:cs typeface="Calibri"/>
              </a:rPr>
              <a:t>by</a:t>
            </a:r>
            <a:r>
              <a:rPr sz="1400" spc="-15" dirty="0">
                <a:latin typeface="Calibri"/>
                <a:cs typeface="Calibri"/>
              </a:rPr>
              <a:t> </a:t>
            </a:r>
            <a:r>
              <a:rPr sz="1400" dirty="0">
                <a:latin typeface="Calibri"/>
                <a:cs typeface="Calibri"/>
              </a:rPr>
              <a:t>selecting</a:t>
            </a:r>
            <a:r>
              <a:rPr sz="1400" spc="-1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19B"/>
                </a:solidFill>
                <a:latin typeface="Calibri"/>
                <a:cs typeface="Calibri"/>
              </a:rPr>
              <a:t>My</a:t>
            </a:r>
            <a:r>
              <a:rPr sz="1400" b="1" spc="-35" dirty="0">
                <a:solidFill>
                  <a:srgbClr val="00619B"/>
                </a:solidFill>
                <a:latin typeface="Calibri"/>
                <a:cs typeface="Calibri"/>
              </a:rPr>
              <a:t> </a:t>
            </a:r>
            <a:r>
              <a:rPr sz="1400" b="1" spc="-10" dirty="0">
                <a:solidFill>
                  <a:srgbClr val="00619B"/>
                </a:solidFill>
                <a:latin typeface="Calibri"/>
                <a:cs typeface="Calibri"/>
              </a:rPr>
              <a:t>Profile</a:t>
            </a:r>
            <a:r>
              <a:rPr sz="1400" b="1" dirty="0">
                <a:solidFill>
                  <a:srgbClr val="00619B"/>
                </a:solidFill>
                <a:latin typeface="Calibri"/>
                <a:cs typeface="Calibri"/>
              </a:rPr>
              <a:t>	</a:t>
            </a:r>
            <a:r>
              <a:rPr sz="1400" dirty="0">
                <a:latin typeface="Calibri"/>
                <a:cs typeface="Calibri"/>
              </a:rPr>
              <a:t>icon</a:t>
            </a:r>
            <a:r>
              <a:rPr sz="1400" spc="-35" dirty="0">
                <a:latin typeface="Calibri"/>
                <a:cs typeface="Calibri"/>
              </a:rPr>
              <a:t> </a:t>
            </a:r>
            <a:r>
              <a:rPr sz="1400" dirty="0">
                <a:latin typeface="Calibri"/>
                <a:cs typeface="Calibri"/>
              </a:rPr>
              <a:t>on</a:t>
            </a:r>
            <a:r>
              <a:rPr sz="1400" spc="-3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right</a:t>
            </a:r>
            <a:r>
              <a:rPr sz="1400" spc="-15" dirty="0">
                <a:latin typeface="Calibri"/>
                <a:cs typeface="Calibri"/>
              </a:rPr>
              <a:t> </a:t>
            </a:r>
            <a:r>
              <a:rPr sz="1400" spc="-20" dirty="0">
                <a:latin typeface="Calibri"/>
                <a:cs typeface="Calibri"/>
              </a:rPr>
              <a:t>side </a:t>
            </a:r>
            <a:r>
              <a:rPr sz="1400" dirty="0">
                <a:latin typeface="Calibri"/>
                <a:cs typeface="Calibri"/>
              </a:rPr>
              <a:t>of</a:t>
            </a:r>
            <a:r>
              <a:rPr sz="1400" spc="-35"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blue</a:t>
            </a:r>
            <a:r>
              <a:rPr sz="1400" spc="-5" dirty="0">
                <a:latin typeface="Calibri"/>
                <a:cs typeface="Calibri"/>
              </a:rPr>
              <a:t> </a:t>
            </a:r>
            <a:r>
              <a:rPr sz="1400" dirty="0">
                <a:latin typeface="Calibri"/>
                <a:cs typeface="Calibri"/>
              </a:rPr>
              <a:t>navigation</a:t>
            </a:r>
            <a:r>
              <a:rPr sz="1400" spc="-10" dirty="0">
                <a:latin typeface="Calibri"/>
                <a:cs typeface="Calibri"/>
              </a:rPr>
              <a:t> </a:t>
            </a:r>
            <a:r>
              <a:rPr sz="1400" dirty="0">
                <a:latin typeface="Calibri"/>
                <a:cs typeface="Calibri"/>
              </a:rPr>
              <a:t>bar.</a:t>
            </a:r>
            <a:r>
              <a:rPr sz="1400" spc="-35" dirty="0">
                <a:latin typeface="Calibri"/>
                <a:cs typeface="Calibri"/>
              </a:rPr>
              <a:t> </a:t>
            </a:r>
            <a:r>
              <a:rPr sz="1400" dirty="0">
                <a:latin typeface="Calibri"/>
                <a:cs typeface="Calibri"/>
              </a:rPr>
              <a:t>From</a:t>
            </a:r>
            <a:r>
              <a:rPr sz="1400" spc="-55" dirty="0">
                <a:latin typeface="Calibri"/>
                <a:cs typeface="Calibri"/>
              </a:rPr>
              <a:t> </a:t>
            </a:r>
            <a:r>
              <a:rPr sz="1400" dirty="0">
                <a:latin typeface="Calibri"/>
                <a:cs typeface="Calibri"/>
              </a:rPr>
              <a:t>here,</a:t>
            </a:r>
            <a:r>
              <a:rPr sz="1400" spc="-15" dirty="0">
                <a:latin typeface="Calibri"/>
                <a:cs typeface="Calibri"/>
              </a:rPr>
              <a:t> </a:t>
            </a:r>
            <a:r>
              <a:rPr sz="1400" dirty="0">
                <a:latin typeface="Calibri"/>
                <a:cs typeface="Calibri"/>
              </a:rPr>
              <a:t>select</a:t>
            </a:r>
            <a:r>
              <a:rPr sz="1400" spc="-20" dirty="0">
                <a:latin typeface="Calibri"/>
                <a:cs typeface="Calibri"/>
              </a:rPr>
              <a:t> </a:t>
            </a:r>
            <a:r>
              <a:rPr sz="1400" dirty="0">
                <a:latin typeface="Calibri"/>
                <a:cs typeface="Calibri"/>
              </a:rPr>
              <a:t>the</a:t>
            </a:r>
            <a:r>
              <a:rPr sz="1400" spc="-5" dirty="0">
                <a:latin typeface="Calibri"/>
                <a:cs typeface="Calibri"/>
              </a:rPr>
              <a:t> </a:t>
            </a:r>
            <a:r>
              <a:rPr sz="1400" b="1" dirty="0">
                <a:solidFill>
                  <a:srgbClr val="00619B"/>
                </a:solidFill>
                <a:latin typeface="Calibri"/>
                <a:cs typeface="Calibri"/>
              </a:rPr>
              <a:t>My</a:t>
            </a:r>
            <a:r>
              <a:rPr sz="1400" b="1" spc="-30" dirty="0">
                <a:solidFill>
                  <a:srgbClr val="00619B"/>
                </a:solidFill>
                <a:latin typeface="Calibri"/>
                <a:cs typeface="Calibri"/>
              </a:rPr>
              <a:t> </a:t>
            </a:r>
            <a:r>
              <a:rPr sz="1400" b="1" dirty="0">
                <a:solidFill>
                  <a:srgbClr val="00619B"/>
                </a:solidFill>
                <a:latin typeface="Calibri"/>
                <a:cs typeface="Calibri"/>
              </a:rPr>
              <a:t>Settings</a:t>
            </a:r>
            <a:r>
              <a:rPr sz="1400" b="1" spc="-35" dirty="0">
                <a:solidFill>
                  <a:srgbClr val="00619B"/>
                </a:solidFill>
                <a:latin typeface="Calibri"/>
                <a:cs typeface="Calibri"/>
              </a:rPr>
              <a:t> </a:t>
            </a:r>
            <a:r>
              <a:rPr sz="1400" dirty="0">
                <a:latin typeface="Calibri"/>
                <a:cs typeface="Calibri"/>
              </a:rPr>
              <a:t>link</a:t>
            </a:r>
            <a:r>
              <a:rPr sz="1400" spc="-30"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drop-down.</a:t>
            </a:r>
            <a:endParaRPr sz="1400">
              <a:latin typeface="Calibri"/>
              <a:cs typeface="Calibri"/>
            </a:endParaRPr>
          </a:p>
          <a:p>
            <a:pPr>
              <a:lnSpc>
                <a:spcPct val="100000"/>
              </a:lnSpc>
              <a:spcBef>
                <a:spcPts val="195"/>
              </a:spcBef>
            </a:pPr>
            <a:endParaRPr sz="1400">
              <a:latin typeface="Calibri"/>
              <a:cs typeface="Calibri"/>
            </a:endParaRPr>
          </a:p>
          <a:p>
            <a:pPr marL="12700" marR="220345">
              <a:lnSpc>
                <a:spcPct val="112799"/>
              </a:lnSpc>
            </a:pPr>
            <a:r>
              <a:rPr sz="1400" b="1" dirty="0">
                <a:solidFill>
                  <a:srgbClr val="00619B"/>
                </a:solidFill>
                <a:latin typeface="Calibri"/>
                <a:cs typeface="Calibri"/>
              </a:rPr>
              <a:t>My</a:t>
            </a:r>
            <a:r>
              <a:rPr sz="1400" b="1" spc="-45" dirty="0">
                <a:solidFill>
                  <a:srgbClr val="00619B"/>
                </a:solidFill>
                <a:latin typeface="Calibri"/>
                <a:cs typeface="Calibri"/>
              </a:rPr>
              <a:t> </a:t>
            </a:r>
            <a:r>
              <a:rPr sz="1400" b="1" dirty="0">
                <a:solidFill>
                  <a:srgbClr val="00619B"/>
                </a:solidFill>
                <a:latin typeface="Calibri"/>
                <a:cs typeface="Calibri"/>
              </a:rPr>
              <a:t>Settings</a:t>
            </a:r>
            <a:r>
              <a:rPr sz="1400" b="1" spc="-40" dirty="0">
                <a:solidFill>
                  <a:srgbClr val="00619B"/>
                </a:solidFill>
                <a:latin typeface="Calibri"/>
                <a:cs typeface="Calibri"/>
              </a:rPr>
              <a:t> </a:t>
            </a:r>
            <a:r>
              <a:rPr sz="1400" dirty="0">
                <a:latin typeface="Calibri"/>
                <a:cs typeface="Calibri"/>
              </a:rPr>
              <a:t>allows</a:t>
            </a:r>
            <a:r>
              <a:rPr sz="1400" spc="-4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change</a:t>
            </a:r>
            <a:r>
              <a:rPr sz="1400" spc="-20"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search</a:t>
            </a:r>
            <a:r>
              <a:rPr sz="1400" spc="-45" dirty="0">
                <a:latin typeface="Calibri"/>
                <a:cs typeface="Calibri"/>
              </a:rPr>
              <a:t> </a:t>
            </a:r>
            <a:r>
              <a:rPr sz="1400" dirty="0">
                <a:latin typeface="Calibri"/>
                <a:cs typeface="Calibri"/>
              </a:rPr>
              <a:t>settings</a:t>
            </a:r>
            <a:r>
              <a:rPr sz="1400" spc="-15"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each</a:t>
            </a:r>
            <a:r>
              <a:rPr sz="1400" spc="-35" dirty="0">
                <a:latin typeface="Calibri"/>
                <a:cs typeface="Calibri"/>
              </a:rPr>
              <a:t> </a:t>
            </a:r>
            <a:r>
              <a:rPr sz="1400" dirty="0">
                <a:latin typeface="Calibri"/>
                <a:cs typeface="Calibri"/>
              </a:rPr>
              <a:t>content</a:t>
            </a:r>
            <a:r>
              <a:rPr sz="1400" spc="-15" dirty="0">
                <a:latin typeface="Calibri"/>
                <a:cs typeface="Calibri"/>
              </a:rPr>
              <a:t> </a:t>
            </a:r>
            <a:r>
              <a:rPr sz="1400" spc="-10" dirty="0">
                <a:latin typeface="Calibri"/>
                <a:cs typeface="Calibri"/>
              </a:rPr>
              <a:t>Channel, </a:t>
            </a:r>
            <a:r>
              <a:rPr sz="1400" dirty="0">
                <a:latin typeface="Calibri"/>
                <a:cs typeface="Calibri"/>
              </a:rPr>
              <a:t>customize</a:t>
            </a:r>
            <a:r>
              <a:rPr sz="1400" spc="-45" dirty="0">
                <a:latin typeface="Calibri"/>
                <a:cs typeface="Calibri"/>
              </a:rPr>
              <a:t> </a:t>
            </a:r>
            <a:r>
              <a:rPr sz="1400" dirty="0">
                <a:latin typeface="Calibri"/>
                <a:cs typeface="Calibri"/>
              </a:rPr>
              <a:t>your</a:t>
            </a:r>
            <a:r>
              <a:rPr sz="1400" spc="-40" dirty="0">
                <a:latin typeface="Calibri"/>
                <a:cs typeface="Calibri"/>
              </a:rPr>
              <a:t> </a:t>
            </a:r>
            <a:r>
              <a:rPr sz="1400" dirty="0">
                <a:latin typeface="Calibri"/>
                <a:cs typeface="Calibri"/>
              </a:rPr>
              <a:t>search</a:t>
            </a:r>
            <a:r>
              <a:rPr sz="1400" spc="-35" dirty="0">
                <a:latin typeface="Calibri"/>
                <a:cs typeface="Calibri"/>
              </a:rPr>
              <a:t> </a:t>
            </a:r>
            <a:r>
              <a:rPr sz="1400" dirty="0">
                <a:latin typeface="Calibri"/>
                <a:cs typeface="Calibri"/>
              </a:rPr>
              <a:t>results,</a:t>
            </a:r>
            <a:r>
              <a:rPr sz="1400" spc="-45" dirty="0">
                <a:latin typeface="Calibri"/>
                <a:cs typeface="Calibri"/>
              </a:rPr>
              <a:t> </a:t>
            </a:r>
            <a:r>
              <a:rPr sz="1400" dirty="0">
                <a:latin typeface="Calibri"/>
                <a:cs typeface="Calibri"/>
              </a:rPr>
              <a:t>and</a:t>
            </a:r>
            <a:r>
              <a:rPr sz="1400" spc="-30" dirty="0">
                <a:latin typeface="Calibri"/>
                <a:cs typeface="Calibri"/>
              </a:rPr>
              <a:t> </a:t>
            </a:r>
            <a:r>
              <a:rPr sz="1400" dirty="0">
                <a:latin typeface="Calibri"/>
                <a:cs typeface="Calibri"/>
              </a:rPr>
              <a:t>select</a:t>
            </a:r>
            <a:r>
              <a:rPr sz="1400" spc="-30" dirty="0">
                <a:latin typeface="Calibri"/>
                <a:cs typeface="Calibri"/>
              </a:rPr>
              <a:t> </a:t>
            </a:r>
            <a:r>
              <a:rPr sz="1400" dirty="0">
                <a:latin typeface="Calibri"/>
                <a:cs typeface="Calibri"/>
              </a:rPr>
              <a:t>preferences</a:t>
            </a:r>
            <a:r>
              <a:rPr sz="1400" spc="-25" dirty="0">
                <a:latin typeface="Calibri"/>
                <a:cs typeface="Calibri"/>
              </a:rPr>
              <a:t> </a:t>
            </a:r>
            <a:r>
              <a:rPr sz="1400" dirty="0">
                <a:latin typeface="Calibri"/>
                <a:cs typeface="Calibri"/>
              </a:rPr>
              <a:t>for</a:t>
            </a:r>
            <a:r>
              <a:rPr sz="1400" spc="-60" dirty="0">
                <a:latin typeface="Calibri"/>
                <a:cs typeface="Calibri"/>
              </a:rPr>
              <a:t> </a:t>
            </a:r>
            <a:r>
              <a:rPr sz="1400" dirty="0">
                <a:latin typeface="Calibri"/>
                <a:cs typeface="Calibri"/>
              </a:rPr>
              <a:t>other</a:t>
            </a:r>
            <a:r>
              <a:rPr sz="1400" spc="-30" dirty="0">
                <a:latin typeface="Calibri"/>
                <a:cs typeface="Calibri"/>
              </a:rPr>
              <a:t> </a:t>
            </a:r>
            <a:r>
              <a:rPr sz="1400" spc="-10" dirty="0">
                <a:latin typeface="Calibri"/>
                <a:cs typeface="Calibri"/>
              </a:rPr>
              <a:t>settings.</a:t>
            </a:r>
            <a:endParaRPr sz="1400">
              <a:latin typeface="Calibri"/>
              <a:cs typeface="Calibri"/>
            </a:endParaRPr>
          </a:p>
          <a:p>
            <a:pPr>
              <a:lnSpc>
                <a:spcPct val="100000"/>
              </a:lnSpc>
              <a:spcBef>
                <a:spcPts val="415"/>
              </a:spcBef>
            </a:pPr>
            <a:endParaRPr sz="1400">
              <a:latin typeface="Calibri"/>
              <a:cs typeface="Calibri"/>
            </a:endParaRPr>
          </a:p>
          <a:p>
            <a:pPr marL="12700">
              <a:lnSpc>
                <a:spcPct val="100000"/>
              </a:lnSpc>
            </a:pPr>
            <a:r>
              <a:rPr sz="1400" dirty="0">
                <a:latin typeface="Calibri"/>
                <a:cs typeface="Calibri"/>
              </a:rPr>
              <a:t>Each</a:t>
            </a:r>
            <a:r>
              <a:rPr sz="1400" spc="-45" dirty="0">
                <a:latin typeface="Calibri"/>
                <a:cs typeface="Calibri"/>
              </a:rPr>
              <a:t> </a:t>
            </a:r>
            <a:r>
              <a:rPr sz="1400" dirty="0">
                <a:latin typeface="Calibri"/>
                <a:cs typeface="Calibri"/>
              </a:rPr>
              <a:t>content</a:t>
            </a:r>
            <a:r>
              <a:rPr sz="1400" spc="-25" dirty="0">
                <a:latin typeface="Calibri"/>
                <a:cs typeface="Calibri"/>
              </a:rPr>
              <a:t> </a:t>
            </a:r>
            <a:r>
              <a:rPr sz="1400" dirty="0">
                <a:latin typeface="Calibri"/>
                <a:cs typeface="Calibri"/>
              </a:rPr>
              <a:t>Channel</a:t>
            </a:r>
            <a:r>
              <a:rPr sz="1400" spc="-25" dirty="0">
                <a:latin typeface="Calibri"/>
                <a:cs typeface="Calibri"/>
              </a:rPr>
              <a:t> </a:t>
            </a:r>
            <a:r>
              <a:rPr sz="1400" dirty="0">
                <a:latin typeface="Calibri"/>
                <a:cs typeface="Calibri"/>
              </a:rPr>
              <a:t>can</a:t>
            </a:r>
            <a:r>
              <a:rPr sz="1400" spc="-45" dirty="0">
                <a:latin typeface="Calibri"/>
                <a:cs typeface="Calibri"/>
              </a:rPr>
              <a:t> </a:t>
            </a:r>
            <a:r>
              <a:rPr sz="1400" dirty="0">
                <a:latin typeface="Calibri"/>
                <a:cs typeface="Calibri"/>
              </a:rPr>
              <a:t>be</a:t>
            </a:r>
            <a:r>
              <a:rPr sz="1400" spc="-35" dirty="0">
                <a:latin typeface="Calibri"/>
                <a:cs typeface="Calibri"/>
              </a:rPr>
              <a:t> </a:t>
            </a:r>
            <a:r>
              <a:rPr sz="1400" dirty="0">
                <a:latin typeface="Calibri"/>
                <a:cs typeface="Calibri"/>
              </a:rPr>
              <a:t>customized</a:t>
            </a:r>
            <a:r>
              <a:rPr sz="1400" spc="-40" dirty="0">
                <a:latin typeface="Calibri"/>
                <a:cs typeface="Calibri"/>
              </a:rPr>
              <a:t> </a:t>
            </a:r>
            <a:r>
              <a:rPr sz="1400" dirty="0">
                <a:latin typeface="Calibri"/>
                <a:cs typeface="Calibri"/>
              </a:rPr>
              <a:t>as</a:t>
            </a:r>
            <a:r>
              <a:rPr sz="1400" spc="-45" dirty="0">
                <a:latin typeface="Calibri"/>
                <a:cs typeface="Calibri"/>
              </a:rPr>
              <a:t> </a:t>
            </a:r>
            <a:r>
              <a:rPr sz="1400" spc="-10" dirty="0">
                <a:latin typeface="Calibri"/>
                <a:cs typeface="Calibri"/>
              </a:rPr>
              <a:t>follows:</a:t>
            </a:r>
            <a:endParaRPr sz="1400">
              <a:latin typeface="Calibri"/>
              <a:cs typeface="Calibri"/>
            </a:endParaRPr>
          </a:p>
          <a:p>
            <a:pPr marL="189230" marR="508634" indent="-177165">
              <a:lnSpc>
                <a:spcPct val="112799"/>
              </a:lnSpc>
              <a:spcBef>
                <a:spcPts val="5"/>
              </a:spcBef>
              <a:buClr>
                <a:srgbClr val="00609B"/>
              </a:buClr>
              <a:buFont typeface="Arial"/>
              <a:buChar char="•"/>
              <a:tabLst>
                <a:tab pos="190500" algn="l"/>
              </a:tabLst>
            </a:pPr>
            <a:r>
              <a:rPr sz="1400" dirty="0">
                <a:latin typeface="Calibri"/>
                <a:cs typeface="Calibri"/>
              </a:rPr>
              <a:t>Change</a:t>
            </a:r>
            <a:r>
              <a:rPr sz="1400" spc="-2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frequency</a:t>
            </a:r>
            <a:r>
              <a:rPr sz="1400" spc="-2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your</a:t>
            </a:r>
            <a:r>
              <a:rPr sz="1400" spc="-35" dirty="0">
                <a:latin typeface="Calibri"/>
                <a:cs typeface="Calibri"/>
              </a:rPr>
              <a:t> </a:t>
            </a:r>
            <a:r>
              <a:rPr sz="1400" b="1" dirty="0">
                <a:solidFill>
                  <a:srgbClr val="00619B"/>
                </a:solidFill>
                <a:latin typeface="Calibri"/>
                <a:cs typeface="Calibri"/>
              </a:rPr>
              <a:t>Recommended</a:t>
            </a:r>
            <a:r>
              <a:rPr sz="1400" b="1" spc="-70" dirty="0">
                <a:solidFill>
                  <a:srgbClr val="00619B"/>
                </a:solidFill>
                <a:latin typeface="Calibri"/>
                <a:cs typeface="Calibri"/>
              </a:rPr>
              <a:t> </a:t>
            </a:r>
            <a:r>
              <a:rPr sz="1400" b="1" dirty="0">
                <a:solidFill>
                  <a:srgbClr val="00619B"/>
                </a:solidFill>
                <a:latin typeface="Calibri"/>
                <a:cs typeface="Calibri"/>
              </a:rPr>
              <a:t>Reading</a:t>
            </a:r>
            <a:r>
              <a:rPr sz="1400" b="1" spc="-75" dirty="0">
                <a:solidFill>
                  <a:srgbClr val="00619B"/>
                </a:solidFill>
                <a:latin typeface="Calibri"/>
                <a:cs typeface="Calibri"/>
              </a:rPr>
              <a:t> </a:t>
            </a:r>
            <a:r>
              <a:rPr sz="1400" b="1" dirty="0">
                <a:solidFill>
                  <a:srgbClr val="00619B"/>
                </a:solidFill>
                <a:latin typeface="Calibri"/>
                <a:cs typeface="Calibri"/>
              </a:rPr>
              <a:t>List</a:t>
            </a:r>
            <a:r>
              <a:rPr sz="1400" b="1" spc="-35" dirty="0">
                <a:solidFill>
                  <a:srgbClr val="00619B"/>
                </a:solidFill>
                <a:latin typeface="Calibri"/>
                <a:cs typeface="Calibri"/>
              </a:rPr>
              <a:t> </a:t>
            </a:r>
            <a:r>
              <a:rPr sz="1400" dirty="0">
                <a:latin typeface="Calibri"/>
                <a:cs typeface="Calibri"/>
              </a:rPr>
              <a:t>emails</a:t>
            </a:r>
            <a:r>
              <a:rPr sz="1400" spc="-35" dirty="0">
                <a:latin typeface="Calibri"/>
                <a:cs typeface="Calibri"/>
              </a:rPr>
              <a:t> </a:t>
            </a:r>
            <a:r>
              <a:rPr sz="1400" dirty="0">
                <a:latin typeface="Calibri"/>
                <a:cs typeface="Calibri"/>
              </a:rPr>
              <a:t>for</a:t>
            </a:r>
            <a:r>
              <a:rPr sz="1400" spc="-40" dirty="0">
                <a:latin typeface="Calibri"/>
                <a:cs typeface="Calibri"/>
              </a:rPr>
              <a:t> </a:t>
            </a:r>
            <a:r>
              <a:rPr sz="1400" spc="-20" dirty="0">
                <a:latin typeface="Calibri"/>
                <a:cs typeface="Calibri"/>
              </a:rPr>
              <a:t>each 	</a:t>
            </a:r>
            <a:r>
              <a:rPr sz="1400" dirty="0">
                <a:latin typeface="Calibri"/>
                <a:cs typeface="Calibri"/>
              </a:rPr>
              <a:t>Channel</a:t>
            </a:r>
            <a:r>
              <a:rPr sz="1400" spc="-10" dirty="0">
                <a:latin typeface="Calibri"/>
                <a:cs typeface="Calibri"/>
              </a:rPr>
              <a:t> </a:t>
            </a:r>
            <a:r>
              <a:rPr sz="1400" dirty="0">
                <a:latin typeface="Calibri"/>
                <a:cs typeface="Calibri"/>
              </a:rPr>
              <a:t>using</a:t>
            </a:r>
            <a:r>
              <a:rPr sz="1400" spc="-30" dirty="0">
                <a:latin typeface="Calibri"/>
                <a:cs typeface="Calibri"/>
              </a:rPr>
              <a:t> </a:t>
            </a:r>
            <a:r>
              <a:rPr sz="1400" dirty="0">
                <a:latin typeface="Calibri"/>
                <a:cs typeface="Calibri"/>
              </a:rPr>
              <a:t>the</a:t>
            </a:r>
            <a:r>
              <a:rPr sz="1400" spc="-30" dirty="0">
                <a:latin typeface="Calibri"/>
                <a:cs typeface="Calibri"/>
              </a:rPr>
              <a:t> </a:t>
            </a:r>
            <a:r>
              <a:rPr sz="1400" spc="-10" dirty="0">
                <a:latin typeface="Calibri"/>
                <a:cs typeface="Calibri"/>
              </a:rPr>
              <a:t>drop-</a:t>
            </a:r>
            <a:r>
              <a:rPr sz="1400" dirty="0">
                <a:latin typeface="Calibri"/>
                <a:cs typeface="Calibri"/>
              </a:rPr>
              <a:t>down</a:t>
            </a:r>
            <a:r>
              <a:rPr sz="1400" spc="-55" dirty="0">
                <a:latin typeface="Calibri"/>
                <a:cs typeface="Calibri"/>
              </a:rPr>
              <a:t> </a:t>
            </a:r>
            <a:r>
              <a:rPr sz="1400" spc="-10" dirty="0">
                <a:latin typeface="Calibri"/>
                <a:cs typeface="Calibri"/>
              </a:rPr>
              <a:t>menu.</a:t>
            </a:r>
            <a:endParaRPr sz="1400">
              <a:latin typeface="Calibri"/>
              <a:cs typeface="Calibri"/>
            </a:endParaRPr>
          </a:p>
          <a:p>
            <a:pPr marL="189865" indent="-177165">
              <a:lnSpc>
                <a:spcPct val="100000"/>
              </a:lnSpc>
              <a:spcBef>
                <a:spcPts val="229"/>
              </a:spcBef>
              <a:buClr>
                <a:srgbClr val="00609B"/>
              </a:buClr>
              <a:buFont typeface="Arial"/>
              <a:buChar char="•"/>
              <a:tabLst>
                <a:tab pos="189865" algn="l"/>
              </a:tabLst>
            </a:pPr>
            <a:r>
              <a:rPr sz="1400" dirty="0">
                <a:latin typeface="Calibri"/>
                <a:cs typeface="Calibri"/>
              </a:rPr>
              <a:t>Reset</a:t>
            </a:r>
            <a:r>
              <a:rPr sz="1400" spc="-30" dirty="0">
                <a:latin typeface="Calibri"/>
                <a:cs typeface="Calibri"/>
              </a:rPr>
              <a:t> </a:t>
            </a:r>
            <a:r>
              <a:rPr sz="1400" dirty="0">
                <a:latin typeface="Calibri"/>
                <a:cs typeface="Calibri"/>
              </a:rPr>
              <a:t>to</a:t>
            </a:r>
            <a:r>
              <a:rPr sz="1400" spc="-40" dirty="0">
                <a:latin typeface="Calibri"/>
                <a:cs typeface="Calibri"/>
              </a:rPr>
              <a:t> </a:t>
            </a:r>
            <a:r>
              <a:rPr sz="1400" dirty="0">
                <a:latin typeface="Calibri"/>
                <a:cs typeface="Calibri"/>
              </a:rPr>
              <a:t>default</a:t>
            </a:r>
            <a:r>
              <a:rPr sz="1400" spc="-30" dirty="0">
                <a:latin typeface="Calibri"/>
                <a:cs typeface="Calibri"/>
              </a:rPr>
              <a:t> </a:t>
            </a:r>
            <a:r>
              <a:rPr sz="1400" dirty="0">
                <a:latin typeface="Calibri"/>
                <a:cs typeface="Calibri"/>
              </a:rPr>
              <a:t>settings</a:t>
            </a:r>
            <a:r>
              <a:rPr sz="1400" spc="-15" dirty="0">
                <a:latin typeface="Calibri"/>
                <a:cs typeface="Calibri"/>
              </a:rPr>
              <a:t> </a:t>
            </a:r>
            <a:r>
              <a:rPr sz="1400" dirty="0">
                <a:latin typeface="Calibri"/>
                <a:cs typeface="Calibri"/>
              </a:rPr>
              <a:t>by</a:t>
            </a:r>
            <a:r>
              <a:rPr sz="1400" spc="-30" dirty="0">
                <a:latin typeface="Calibri"/>
                <a:cs typeface="Calibri"/>
              </a:rPr>
              <a:t> </a:t>
            </a:r>
            <a:r>
              <a:rPr sz="1400" dirty="0">
                <a:latin typeface="Calibri"/>
                <a:cs typeface="Calibri"/>
              </a:rPr>
              <a:t>clicking</a:t>
            </a:r>
            <a:r>
              <a:rPr sz="1400" spc="-25" dirty="0">
                <a:latin typeface="Calibri"/>
                <a:cs typeface="Calibri"/>
              </a:rPr>
              <a:t> </a:t>
            </a:r>
            <a:r>
              <a:rPr sz="1400" dirty="0">
                <a:latin typeface="Calibri"/>
                <a:cs typeface="Calibri"/>
              </a:rPr>
              <a:t>the</a:t>
            </a:r>
            <a:r>
              <a:rPr sz="1400" spc="-30" dirty="0">
                <a:latin typeface="Calibri"/>
                <a:cs typeface="Calibri"/>
              </a:rPr>
              <a:t> </a:t>
            </a:r>
            <a:r>
              <a:rPr sz="1400" b="1" dirty="0">
                <a:solidFill>
                  <a:srgbClr val="00609B"/>
                </a:solidFill>
                <a:latin typeface="Calibri"/>
                <a:cs typeface="Calibri"/>
              </a:rPr>
              <a:t>Reset</a:t>
            </a:r>
            <a:r>
              <a:rPr sz="1400" b="1" spc="-50" dirty="0">
                <a:solidFill>
                  <a:srgbClr val="00609B"/>
                </a:solidFill>
                <a:latin typeface="Calibri"/>
                <a:cs typeface="Calibri"/>
              </a:rPr>
              <a:t> </a:t>
            </a:r>
            <a:r>
              <a:rPr sz="1400" b="1" dirty="0">
                <a:solidFill>
                  <a:srgbClr val="00609B"/>
                </a:solidFill>
                <a:latin typeface="Calibri"/>
                <a:cs typeface="Calibri"/>
              </a:rPr>
              <a:t>icon</a:t>
            </a:r>
            <a:r>
              <a:rPr sz="1400" b="1" spc="-50" dirty="0">
                <a:solidFill>
                  <a:srgbClr val="00609B"/>
                </a:solidFill>
                <a:latin typeface="Calibri"/>
                <a:cs typeface="Calibri"/>
              </a:rPr>
              <a:t> </a:t>
            </a:r>
            <a:r>
              <a:rPr sz="1400" dirty="0">
                <a:latin typeface="Calibri"/>
                <a:cs typeface="Calibri"/>
              </a:rPr>
              <a:t>next</a:t>
            </a:r>
            <a:r>
              <a:rPr sz="1400" spc="-2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Channel’s</a:t>
            </a:r>
            <a:r>
              <a:rPr sz="1400" spc="-5" dirty="0">
                <a:latin typeface="Calibri"/>
                <a:cs typeface="Calibri"/>
              </a:rPr>
              <a:t> </a:t>
            </a:r>
            <a:r>
              <a:rPr sz="1400" spc="-20" dirty="0">
                <a:latin typeface="Calibri"/>
                <a:cs typeface="Calibri"/>
              </a:rPr>
              <a:t>name</a:t>
            </a:r>
            <a:endParaRPr sz="1400">
              <a:latin typeface="Calibri"/>
              <a:cs typeface="Calibri"/>
            </a:endParaRPr>
          </a:p>
          <a:p>
            <a:pPr marL="189230" marR="137795" indent="-177165">
              <a:lnSpc>
                <a:spcPct val="112799"/>
              </a:lnSpc>
              <a:buClr>
                <a:srgbClr val="00609B"/>
              </a:buClr>
              <a:buFont typeface="Arial"/>
              <a:buChar char="•"/>
              <a:tabLst>
                <a:tab pos="190500" algn="l"/>
              </a:tabLst>
            </a:pPr>
            <a:r>
              <a:rPr sz="1400" dirty="0">
                <a:latin typeface="Calibri"/>
                <a:cs typeface="Calibri"/>
              </a:rPr>
              <a:t>Change</a:t>
            </a:r>
            <a:r>
              <a:rPr sz="1400" spc="-15"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19B"/>
                </a:solidFill>
                <a:latin typeface="Calibri"/>
                <a:cs typeface="Calibri"/>
              </a:rPr>
              <a:t>Advanced</a:t>
            </a:r>
            <a:r>
              <a:rPr sz="1400" b="1" spc="-65" dirty="0">
                <a:solidFill>
                  <a:srgbClr val="00619B"/>
                </a:solidFill>
                <a:latin typeface="Calibri"/>
                <a:cs typeface="Calibri"/>
              </a:rPr>
              <a:t> </a:t>
            </a:r>
            <a:r>
              <a:rPr sz="1400" b="1" dirty="0">
                <a:solidFill>
                  <a:srgbClr val="00619B"/>
                </a:solidFill>
                <a:latin typeface="Calibri"/>
                <a:cs typeface="Calibri"/>
              </a:rPr>
              <a:t>Search</a:t>
            </a:r>
            <a:r>
              <a:rPr sz="1400" b="1" spc="-55" dirty="0">
                <a:solidFill>
                  <a:srgbClr val="00619B"/>
                </a:solidFill>
                <a:latin typeface="Calibri"/>
                <a:cs typeface="Calibri"/>
              </a:rPr>
              <a:t> </a:t>
            </a:r>
            <a:r>
              <a:rPr sz="1400" b="1" dirty="0">
                <a:solidFill>
                  <a:srgbClr val="00619B"/>
                </a:solidFill>
                <a:latin typeface="Calibri"/>
                <a:cs typeface="Calibri"/>
              </a:rPr>
              <a:t>options</a:t>
            </a:r>
            <a:r>
              <a:rPr sz="1400" b="1" spc="-50" dirty="0">
                <a:solidFill>
                  <a:srgbClr val="00619B"/>
                </a:solidFill>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any</a:t>
            </a:r>
            <a:r>
              <a:rPr sz="1400" spc="-2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Channels by</a:t>
            </a:r>
            <a:r>
              <a:rPr sz="1400" spc="-30" dirty="0">
                <a:latin typeface="Calibri"/>
                <a:cs typeface="Calibri"/>
              </a:rPr>
              <a:t> </a:t>
            </a:r>
            <a:r>
              <a:rPr sz="1400" dirty="0">
                <a:latin typeface="Calibri"/>
                <a:cs typeface="Calibri"/>
              </a:rPr>
              <a:t>clicking</a:t>
            </a:r>
            <a:r>
              <a:rPr sz="1400" spc="-25" dirty="0">
                <a:latin typeface="Calibri"/>
                <a:cs typeface="Calibri"/>
              </a:rPr>
              <a:t> </a:t>
            </a:r>
            <a:r>
              <a:rPr sz="1400" dirty="0">
                <a:latin typeface="Calibri"/>
                <a:cs typeface="Calibri"/>
              </a:rPr>
              <a:t>on</a:t>
            </a:r>
            <a:r>
              <a:rPr sz="1400" spc="-40" dirty="0">
                <a:latin typeface="Calibri"/>
                <a:cs typeface="Calibri"/>
              </a:rPr>
              <a:t> </a:t>
            </a:r>
            <a:r>
              <a:rPr sz="1400" spc="-25" dirty="0">
                <a:latin typeface="Calibri"/>
                <a:cs typeface="Calibri"/>
              </a:rPr>
              <a:t>the 	</a:t>
            </a:r>
            <a:r>
              <a:rPr sz="1400" dirty="0">
                <a:latin typeface="Calibri"/>
                <a:cs typeface="Calibri"/>
              </a:rPr>
              <a:t>name</a:t>
            </a:r>
            <a:r>
              <a:rPr sz="1400" spc="-2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Channel</a:t>
            </a:r>
            <a:endParaRPr sz="1400">
              <a:latin typeface="Calibri"/>
              <a:cs typeface="Calibri"/>
            </a:endParaRPr>
          </a:p>
          <a:p>
            <a:pPr>
              <a:lnSpc>
                <a:spcPct val="100000"/>
              </a:lnSpc>
              <a:spcBef>
                <a:spcPts val="200"/>
              </a:spcBef>
            </a:pPr>
            <a:endParaRPr sz="1400">
              <a:latin typeface="Calibri"/>
              <a:cs typeface="Calibri"/>
            </a:endParaRPr>
          </a:p>
          <a:p>
            <a:pPr marL="12700" marR="252729" indent="-635">
              <a:lnSpc>
                <a:spcPct val="112799"/>
              </a:lnSpc>
            </a:pPr>
            <a:r>
              <a:rPr sz="1400" dirty="0">
                <a:latin typeface="Calibri"/>
                <a:cs typeface="Calibri"/>
              </a:rPr>
              <a:t>The</a:t>
            </a:r>
            <a:r>
              <a:rPr sz="1400" spc="-35" dirty="0">
                <a:latin typeface="Calibri"/>
                <a:cs typeface="Calibri"/>
              </a:rPr>
              <a:t> </a:t>
            </a:r>
            <a:r>
              <a:rPr sz="1400" b="1" dirty="0">
                <a:solidFill>
                  <a:srgbClr val="00619B"/>
                </a:solidFill>
                <a:latin typeface="Calibri"/>
                <a:cs typeface="Calibri"/>
              </a:rPr>
              <a:t>Customize</a:t>
            </a:r>
            <a:r>
              <a:rPr sz="1400" b="1" spc="-65" dirty="0">
                <a:solidFill>
                  <a:srgbClr val="00619B"/>
                </a:solidFill>
                <a:latin typeface="Calibri"/>
                <a:cs typeface="Calibri"/>
              </a:rPr>
              <a:t> </a:t>
            </a:r>
            <a:r>
              <a:rPr sz="1400" b="1" dirty="0">
                <a:solidFill>
                  <a:srgbClr val="00619B"/>
                </a:solidFill>
                <a:latin typeface="Calibri"/>
                <a:cs typeface="Calibri"/>
              </a:rPr>
              <a:t>Search</a:t>
            </a:r>
            <a:r>
              <a:rPr sz="1400" b="1" spc="-50" dirty="0">
                <a:solidFill>
                  <a:srgbClr val="00619B"/>
                </a:solidFill>
                <a:latin typeface="Calibri"/>
                <a:cs typeface="Calibri"/>
              </a:rPr>
              <a:t> </a:t>
            </a:r>
            <a:r>
              <a:rPr sz="1400" b="1" dirty="0">
                <a:solidFill>
                  <a:srgbClr val="00619B"/>
                </a:solidFill>
                <a:latin typeface="Calibri"/>
                <a:cs typeface="Calibri"/>
              </a:rPr>
              <a:t>Results</a:t>
            </a:r>
            <a:r>
              <a:rPr sz="1400" b="1" spc="-45" dirty="0">
                <a:solidFill>
                  <a:srgbClr val="00619B"/>
                </a:solidFill>
                <a:latin typeface="Calibri"/>
                <a:cs typeface="Calibri"/>
              </a:rPr>
              <a:t> </a:t>
            </a:r>
            <a:r>
              <a:rPr sz="1400" dirty="0">
                <a:latin typeface="Calibri"/>
                <a:cs typeface="Calibri"/>
              </a:rPr>
              <a:t>and</a:t>
            </a:r>
            <a:r>
              <a:rPr sz="1400" spc="-15" dirty="0">
                <a:latin typeface="Calibri"/>
                <a:cs typeface="Calibri"/>
              </a:rPr>
              <a:t> </a:t>
            </a:r>
            <a:r>
              <a:rPr sz="1400" b="1" dirty="0">
                <a:solidFill>
                  <a:srgbClr val="00619B"/>
                </a:solidFill>
                <a:latin typeface="Calibri"/>
                <a:cs typeface="Calibri"/>
              </a:rPr>
              <a:t>Other</a:t>
            </a:r>
            <a:r>
              <a:rPr sz="1400" b="1" spc="-50" dirty="0">
                <a:solidFill>
                  <a:srgbClr val="00619B"/>
                </a:solidFill>
                <a:latin typeface="Calibri"/>
                <a:cs typeface="Calibri"/>
              </a:rPr>
              <a:t> </a:t>
            </a:r>
            <a:r>
              <a:rPr sz="1400" b="1" dirty="0">
                <a:solidFill>
                  <a:srgbClr val="00619B"/>
                </a:solidFill>
                <a:latin typeface="Calibri"/>
                <a:cs typeface="Calibri"/>
              </a:rPr>
              <a:t>Settings</a:t>
            </a:r>
            <a:r>
              <a:rPr sz="1400" b="1" spc="-45" dirty="0">
                <a:solidFill>
                  <a:srgbClr val="00619B"/>
                </a:solidFill>
                <a:latin typeface="Calibri"/>
                <a:cs typeface="Calibri"/>
              </a:rPr>
              <a:t> </a:t>
            </a:r>
            <a:r>
              <a:rPr sz="1400" dirty="0">
                <a:latin typeface="Calibri"/>
                <a:cs typeface="Calibri"/>
              </a:rPr>
              <a:t>are</a:t>
            </a:r>
            <a:r>
              <a:rPr sz="1400" spc="-20" dirty="0">
                <a:latin typeface="Calibri"/>
                <a:cs typeface="Calibri"/>
              </a:rPr>
              <a:t> </a:t>
            </a:r>
            <a:r>
              <a:rPr sz="1400" dirty="0">
                <a:latin typeface="Calibri"/>
                <a:cs typeface="Calibri"/>
              </a:rPr>
              <a:t>universal</a:t>
            </a:r>
            <a:r>
              <a:rPr sz="1400" spc="-2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will</a:t>
            </a:r>
            <a:r>
              <a:rPr sz="1400" spc="-30" dirty="0">
                <a:latin typeface="Calibri"/>
                <a:cs typeface="Calibri"/>
              </a:rPr>
              <a:t> </a:t>
            </a:r>
            <a:r>
              <a:rPr sz="1400" dirty="0">
                <a:latin typeface="Calibri"/>
                <a:cs typeface="Calibri"/>
              </a:rPr>
              <a:t>apply</a:t>
            </a:r>
            <a:r>
              <a:rPr sz="1400" spc="-15" dirty="0">
                <a:latin typeface="Calibri"/>
                <a:cs typeface="Calibri"/>
              </a:rPr>
              <a:t> </a:t>
            </a:r>
            <a:r>
              <a:rPr sz="1400" spc="-25" dirty="0">
                <a:latin typeface="Calibri"/>
                <a:cs typeface="Calibri"/>
              </a:rPr>
              <a:t>to </a:t>
            </a:r>
            <a:r>
              <a:rPr sz="1400" dirty="0">
                <a:latin typeface="Calibri"/>
                <a:cs typeface="Calibri"/>
              </a:rPr>
              <a:t>searches</a:t>
            </a:r>
            <a:r>
              <a:rPr sz="1400" spc="-35" dirty="0">
                <a:latin typeface="Calibri"/>
                <a:cs typeface="Calibri"/>
              </a:rPr>
              <a:t> </a:t>
            </a:r>
            <a:r>
              <a:rPr sz="1400" dirty="0">
                <a:latin typeface="Calibri"/>
                <a:cs typeface="Calibri"/>
              </a:rPr>
              <a:t>in</a:t>
            </a:r>
            <a:r>
              <a:rPr sz="1400" spc="-50" dirty="0">
                <a:latin typeface="Calibri"/>
                <a:cs typeface="Calibri"/>
              </a:rPr>
              <a:t> </a:t>
            </a:r>
            <a:r>
              <a:rPr sz="1400" b="1" dirty="0">
                <a:latin typeface="Calibri"/>
                <a:cs typeface="Calibri"/>
              </a:rPr>
              <a:t>all</a:t>
            </a:r>
            <a:r>
              <a:rPr sz="1400" b="1" spc="-45" dirty="0">
                <a:latin typeface="Calibri"/>
                <a:cs typeface="Calibri"/>
              </a:rPr>
              <a:t> </a:t>
            </a:r>
            <a:r>
              <a:rPr sz="1400" dirty="0">
                <a:latin typeface="Calibri"/>
                <a:cs typeface="Calibri"/>
              </a:rPr>
              <a:t>content</a:t>
            </a:r>
            <a:r>
              <a:rPr sz="1400" spc="-25" dirty="0">
                <a:latin typeface="Calibri"/>
                <a:cs typeface="Calibri"/>
              </a:rPr>
              <a:t> </a:t>
            </a:r>
            <a:r>
              <a:rPr sz="1400" spc="-10" dirty="0">
                <a:latin typeface="Calibri"/>
                <a:cs typeface="Calibri"/>
              </a:rPr>
              <a:t>Channels.</a:t>
            </a:r>
            <a:endParaRPr sz="1400">
              <a:latin typeface="Calibri"/>
              <a:cs typeface="Calibri"/>
            </a:endParaRPr>
          </a:p>
        </p:txBody>
      </p:sp>
      <p:pic>
        <p:nvPicPr>
          <p:cNvPr id="4" name="object 4"/>
          <p:cNvPicPr/>
          <p:nvPr/>
        </p:nvPicPr>
        <p:blipFill>
          <a:blip r:embed="rId2" cstate="print"/>
          <a:stretch>
            <a:fillRect/>
          </a:stretch>
        </p:blipFill>
        <p:spPr>
          <a:xfrm>
            <a:off x="4415028" y="1016508"/>
            <a:ext cx="446531" cy="326135"/>
          </a:xfrm>
          <a:prstGeom prst="rect">
            <a:avLst/>
          </a:prstGeom>
        </p:spPr>
      </p:pic>
      <p:grpSp>
        <p:nvGrpSpPr>
          <p:cNvPr id="5" name="object 5"/>
          <p:cNvGrpSpPr/>
          <p:nvPr/>
        </p:nvGrpSpPr>
        <p:grpSpPr>
          <a:xfrm>
            <a:off x="6991731" y="953642"/>
            <a:ext cx="3836670" cy="4791075"/>
            <a:chOff x="6991731" y="953642"/>
            <a:chExt cx="3836670" cy="4791075"/>
          </a:xfrm>
        </p:grpSpPr>
        <p:pic>
          <p:nvPicPr>
            <p:cNvPr id="6" name="object 6"/>
            <p:cNvPicPr/>
            <p:nvPr/>
          </p:nvPicPr>
          <p:blipFill>
            <a:blip r:embed="rId3" cstate="print"/>
            <a:stretch>
              <a:fillRect/>
            </a:stretch>
          </p:blipFill>
          <p:spPr>
            <a:xfrm>
              <a:off x="7001256" y="963168"/>
              <a:ext cx="3817618" cy="4771643"/>
            </a:xfrm>
            <a:prstGeom prst="rect">
              <a:avLst/>
            </a:prstGeom>
          </p:spPr>
        </p:pic>
        <p:sp>
          <p:nvSpPr>
            <p:cNvPr id="7" name="object 7"/>
            <p:cNvSpPr/>
            <p:nvPr/>
          </p:nvSpPr>
          <p:spPr>
            <a:xfrm>
              <a:off x="6996493" y="958405"/>
              <a:ext cx="3827145" cy="4781550"/>
            </a:xfrm>
            <a:custGeom>
              <a:avLst/>
              <a:gdLst/>
              <a:ahLst/>
              <a:cxnLst/>
              <a:rect l="l" t="t" r="r" b="b"/>
              <a:pathLst>
                <a:path w="3827145" h="4781550">
                  <a:moveTo>
                    <a:pt x="0" y="0"/>
                  </a:moveTo>
                  <a:lnTo>
                    <a:pt x="3827145" y="0"/>
                  </a:lnTo>
                  <a:lnTo>
                    <a:pt x="3827145" y="4781169"/>
                  </a:lnTo>
                  <a:lnTo>
                    <a:pt x="0" y="4781169"/>
                  </a:lnTo>
                  <a:lnTo>
                    <a:pt x="0" y="0"/>
                  </a:lnTo>
                  <a:close/>
                </a:path>
              </a:pathLst>
            </a:custGeom>
            <a:ln w="9525">
              <a:solidFill>
                <a:srgbClr val="D9D9D9"/>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059168" y="1016507"/>
              <a:ext cx="1225296" cy="272796"/>
            </a:xfrm>
            <a:prstGeom prst="rect">
              <a:avLst/>
            </a:prstGeom>
          </p:spPr>
        </p:pic>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38</a:t>
            </a:fld>
            <a:endParaRPr spc="-25" dirty="0"/>
          </a:p>
        </p:txBody>
      </p:sp>
      <p:sp>
        <p:nvSpPr>
          <p:cNvPr id="11" name="object 19">
            <a:extLst>
              <a:ext uri="{FF2B5EF4-FFF2-40B4-BE49-F238E27FC236}">
                <a16:creationId xmlns:a16="http://schemas.microsoft.com/office/drawing/2014/main" id="{01C492EB-18F5-A0BC-A7B6-81EF16141FA6}"/>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a:lnSpc>
                <a:spcPct val="100000"/>
              </a:lnSpc>
              <a:spcBef>
                <a:spcPts val="105"/>
              </a:spcBef>
            </a:pPr>
            <a:r>
              <a:rPr dirty="0"/>
              <a:t>What</a:t>
            </a:r>
            <a:r>
              <a:rPr spc="-35" dirty="0"/>
              <a:t> </a:t>
            </a:r>
            <a:r>
              <a:rPr dirty="0"/>
              <a:t>are</a:t>
            </a:r>
            <a:r>
              <a:rPr spc="-30" dirty="0"/>
              <a:t> </a:t>
            </a:r>
            <a:r>
              <a:rPr dirty="0"/>
              <a:t>the</a:t>
            </a:r>
            <a:r>
              <a:rPr spc="-30" dirty="0"/>
              <a:t> </a:t>
            </a:r>
            <a:r>
              <a:rPr dirty="0"/>
              <a:t>Recommended</a:t>
            </a:r>
            <a:r>
              <a:rPr spc="-40" dirty="0"/>
              <a:t> </a:t>
            </a:r>
            <a:r>
              <a:rPr dirty="0"/>
              <a:t>Reading</a:t>
            </a:r>
            <a:r>
              <a:rPr spc="-40" dirty="0"/>
              <a:t> </a:t>
            </a:r>
            <a:r>
              <a:rPr spc="-10" dirty="0"/>
              <a:t>Lists?</a:t>
            </a:r>
          </a:p>
        </p:txBody>
      </p:sp>
      <p:sp>
        <p:nvSpPr>
          <p:cNvPr id="3" name="object 3"/>
          <p:cNvSpPr txBox="1"/>
          <p:nvPr/>
        </p:nvSpPr>
        <p:spPr>
          <a:xfrm>
            <a:off x="399921" y="1181264"/>
            <a:ext cx="5395595" cy="3644900"/>
          </a:xfrm>
          <a:prstGeom prst="rect">
            <a:avLst/>
          </a:prstGeom>
        </p:spPr>
        <p:txBody>
          <a:bodyPr vert="horz" wrap="square" lIns="0" tIns="12700" rIns="0" bIns="0" rtlCol="0">
            <a:spAutoFit/>
          </a:bodyPr>
          <a:lstStyle/>
          <a:p>
            <a:pPr marL="21590" marR="5080">
              <a:lnSpc>
                <a:spcPct val="112799"/>
              </a:lnSpc>
              <a:spcBef>
                <a:spcPts val="100"/>
              </a:spcBef>
            </a:pPr>
            <a:r>
              <a:rPr sz="1400" dirty="0">
                <a:latin typeface="Calibri"/>
                <a:cs typeface="Calibri"/>
              </a:rPr>
              <a:t>IEEE</a:t>
            </a:r>
            <a:r>
              <a:rPr sz="1400" spc="-30" dirty="0">
                <a:latin typeface="Calibri"/>
                <a:cs typeface="Calibri"/>
              </a:rPr>
              <a:t> </a:t>
            </a:r>
            <a:r>
              <a:rPr sz="1400" dirty="0">
                <a:latin typeface="Calibri"/>
                <a:cs typeface="Calibri"/>
              </a:rPr>
              <a:t>DiscoveryPoint</a:t>
            </a:r>
            <a:r>
              <a:rPr sz="1400" spc="-30" dirty="0">
                <a:latin typeface="Calibri"/>
                <a:cs typeface="Calibri"/>
              </a:rPr>
              <a:t> </a:t>
            </a:r>
            <a:r>
              <a:rPr sz="1400" dirty="0">
                <a:latin typeface="Calibri"/>
                <a:cs typeface="Calibri"/>
              </a:rPr>
              <a:t>provides</a:t>
            </a:r>
            <a:r>
              <a:rPr sz="1400" spc="-35" dirty="0">
                <a:latin typeface="Calibri"/>
                <a:cs typeface="Calibri"/>
              </a:rPr>
              <a:t> </a:t>
            </a:r>
            <a:r>
              <a:rPr sz="1400" dirty="0">
                <a:latin typeface="Calibri"/>
                <a:cs typeface="Calibri"/>
              </a:rPr>
              <a:t>content</a:t>
            </a:r>
            <a:r>
              <a:rPr sz="1400" spc="-20" dirty="0">
                <a:latin typeface="Calibri"/>
                <a:cs typeface="Calibri"/>
              </a:rPr>
              <a:t> </a:t>
            </a:r>
            <a:r>
              <a:rPr sz="1400" spc="-10" dirty="0">
                <a:latin typeface="Calibri"/>
                <a:cs typeface="Calibri"/>
              </a:rPr>
              <a:t>recommendations</a:t>
            </a:r>
            <a:r>
              <a:rPr sz="1400" spc="-30" dirty="0">
                <a:latin typeface="Calibri"/>
                <a:cs typeface="Calibri"/>
              </a:rPr>
              <a:t> </a:t>
            </a:r>
            <a:r>
              <a:rPr sz="1400" dirty="0">
                <a:latin typeface="Calibri"/>
                <a:cs typeface="Calibri"/>
              </a:rPr>
              <a:t>for</a:t>
            </a:r>
            <a:r>
              <a:rPr sz="1400" spc="-60" dirty="0">
                <a:latin typeface="Calibri"/>
                <a:cs typeface="Calibri"/>
              </a:rPr>
              <a:t> </a:t>
            </a:r>
            <a:r>
              <a:rPr sz="1400" dirty="0">
                <a:latin typeface="Calibri"/>
                <a:cs typeface="Calibri"/>
              </a:rPr>
              <a:t>you,</a:t>
            </a:r>
            <a:r>
              <a:rPr sz="1400" spc="-40" dirty="0">
                <a:latin typeface="Calibri"/>
                <a:cs typeface="Calibri"/>
              </a:rPr>
              <a:t> </a:t>
            </a:r>
            <a:r>
              <a:rPr sz="1400" dirty="0">
                <a:latin typeface="Calibri"/>
                <a:cs typeface="Calibri"/>
              </a:rPr>
              <a:t>based</a:t>
            </a:r>
            <a:r>
              <a:rPr sz="1400" spc="-25" dirty="0">
                <a:latin typeface="Calibri"/>
                <a:cs typeface="Calibri"/>
              </a:rPr>
              <a:t> on </a:t>
            </a:r>
            <a:r>
              <a:rPr sz="1400" dirty="0">
                <a:latin typeface="Calibri"/>
                <a:cs typeface="Calibri"/>
              </a:rPr>
              <a:t>an</a:t>
            </a:r>
            <a:r>
              <a:rPr sz="1400" spc="-35" dirty="0">
                <a:latin typeface="Calibri"/>
                <a:cs typeface="Calibri"/>
              </a:rPr>
              <a:t> </a:t>
            </a:r>
            <a:r>
              <a:rPr sz="1400" dirty="0">
                <a:latin typeface="Calibri"/>
                <a:cs typeface="Calibri"/>
              </a:rPr>
              <a:t>automated</a:t>
            </a:r>
            <a:r>
              <a:rPr sz="1400" spc="-25" dirty="0">
                <a:latin typeface="Calibri"/>
                <a:cs typeface="Calibri"/>
              </a:rPr>
              <a:t> </a:t>
            </a:r>
            <a:r>
              <a:rPr sz="1400" dirty="0">
                <a:latin typeface="Calibri"/>
                <a:cs typeface="Calibri"/>
              </a:rPr>
              <a:t>analysis</a:t>
            </a:r>
            <a:r>
              <a:rPr sz="1400" spc="-2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your</a:t>
            </a:r>
            <a:r>
              <a:rPr sz="1400" spc="-50" dirty="0">
                <a:latin typeface="Calibri"/>
                <a:cs typeface="Calibri"/>
              </a:rPr>
              <a:t> </a:t>
            </a:r>
            <a:r>
              <a:rPr sz="1400" dirty="0">
                <a:latin typeface="Calibri"/>
                <a:cs typeface="Calibri"/>
              </a:rPr>
              <a:t>past</a:t>
            </a:r>
            <a:r>
              <a:rPr sz="1400" spc="-20" dirty="0">
                <a:latin typeface="Calibri"/>
                <a:cs typeface="Calibri"/>
              </a:rPr>
              <a:t> </a:t>
            </a:r>
            <a:r>
              <a:rPr sz="1400" dirty="0">
                <a:latin typeface="Calibri"/>
                <a:cs typeface="Calibri"/>
              </a:rPr>
              <a:t>reading</a:t>
            </a:r>
            <a:r>
              <a:rPr sz="1400" spc="-25" dirty="0">
                <a:latin typeface="Calibri"/>
                <a:cs typeface="Calibri"/>
              </a:rPr>
              <a:t> </a:t>
            </a:r>
            <a:r>
              <a:rPr sz="1400" dirty="0">
                <a:latin typeface="Calibri"/>
                <a:cs typeface="Calibri"/>
              </a:rPr>
              <a:t>activity</a:t>
            </a:r>
            <a:r>
              <a:rPr sz="1400" spc="-15" dirty="0">
                <a:latin typeface="Calibri"/>
                <a:cs typeface="Calibri"/>
              </a:rPr>
              <a:t> </a:t>
            </a:r>
            <a:r>
              <a:rPr sz="1400" dirty="0">
                <a:latin typeface="Calibri"/>
                <a:cs typeface="Calibri"/>
              </a:rPr>
              <a:t>over</a:t>
            </a:r>
            <a:r>
              <a:rPr sz="1400" spc="-40"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last</a:t>
            </a:r>
            <a:r>
              <a:rPr sz="1400" spc="-30" dirty="0">
                <a:latin typeface="Calibri"/>
                <a:cs typeface="Calibri"/>
              </a:rPr>
              <a:t> </a:t>
            </a:r>
            <a:r>
              <a:rPr sz="1400" dirty="0">
                <a:latin typeface="Calibri"/>
                <a:cs typeface="Calibri"/>
              </a:rPr>
              <a:t>30</a:t>
            </a:r>
            <a:r>
              <a:rPr sz="1400" spc="-30" dirty="0">
                <a:latin typeface="Calibri"/>
                <a:cs typeface="Calibri"/>
              </a:rPr>
              <a:t> </a:t>
            </a:r>
            <a:r>
              <a:rPr sz="1400" spc="-10" dirty="0">
                <a:latin typeface="Calibri"/>
                <a:cs typeface="Calibri"/>
              </a:rPr>
              <a:t>days.</a:t>
            </a:r>
            <a:endParaRPr sz="1400">
              <a:latin typeface="Calibri"/>
              <a:cs typeface="Calibri"/>
            </a:endParaRPr>
          </a:p>
          <a:p>
            <a:pPr>
              <a:lnSpc>
                <a:spcPct val="100000"/>
              </a:lnSpc>
              <a:spcBef>
                <a:spcPts val="195"/>
              </a:spcBef>
            </a:pPr>
            <a:endParaRPr sz="1400">
              <a:latin typeface="Calibri"/>
              <a:cs typeface="Calibri"/>
            </a:endParaRPr>
          </a:p>
          <a:p>
            <a:pPr marL="12700" marR="12065">
              <a:lnSpc>
                <a:spcPct val="112799"/>
              </a:lnSpc>
            </a:pPr>
            <a:r>
              <a:rPr sz="1400" dirty="0">
                <a:latin typeface="Calibri"/>
                <a:cs typeface="Calibri"/>
              </a:rPr>
              <a:t>Each</a:t>
            </a:r>
            <a:r>
              <a:rPr sz="1400" spc="-35" dirty="0">
                <a:latin typeface="Calibri"/>
                <a:cs typeface="Calibri"/>
              </a:rPr>
              <a:t> </a:t>
            </a:r>
            <a:r>
              <a:rPr sz="1400" b="1" dirty="0">
                <a:solidFill>
                  <a:srgbClr val="00609B"/>
                </a:solidFill>
                <a:latin typeface="Calibri"/>
                <a:cs typeface="Calibri"/>
              </a:rPr>
              <a:t>Recommended</a:t>
            </a:r>
            <a:r>
              <a:rPr sz="1400" b="1" spc="-75" dirty="0">
                <a:solidFill>
                  <a:srgbClr val="00609B"/>
                </a:solidFill>
                <a:latin typeface="Calibri"/>
                <a:cs typeface="Calibri"/>
              </a:rPr>
              <a:t> </a:t>
            </a:r>
            <a:r>
              <a:rPr sz="1400" b="1" dirty="0">
                <a:solidFill>
                  <a:srgbClr val="00609B"/>
                </a:solidFill>
                <a:latin typeface="Calibri"/>
                <a:cs typeface="Calibri"/>
              </a:rPr>
              <a:t>Reading</a:t>
            </a:r>
            <a:r>
              <a:rPr sz="1400" b="1" spc="-65" dirty="0">
                <a:solidFill>
                  <a:srgbClr val="00609B"/>
                </a:solidFill>
                <a:latin typeface="Calibri"/>
                <a:cs typeface="Calibri"/>
              </a:rPr>
              <a:t> </a:t>
            </a:r>
            <a:r>
              <a:rPr sz="1400" b="1" dirty="0">
                <a:solidFill>
                  <a:srgbClr val="00609B"/>
                </a:solidFill>
                <a:latin typeface="Calibri"/>
                <a:cs typeface="Calibri"/>
              </a:rPr>
              <a:t>List</a:t>
            </a:r>
            <a:r>
              <a:rPr sz="1400" b="1" spc="-40" dirty="0">
                <a:solidFill>
                  <a:srgbClr val="00609B"/>
                </a:solidFill>
                <a:latin typeface="Calibri"/>
                <a:cs typeface="Calibri"/>
              </a:rPr>
              <a:t> </a:t>
            </a:r>
            <a:r>
              <a:rPr sz="1400" dirty="0">
                <a:latin typeface="Calibri"/>
                <a:cs typeface="Calibri"/>
              </a:rPr>
              <a:t>widget</a:t>
            </a:r>
            <a:r>
              <a:rPr sz="1400" spc="-25" dirty="0">
                <a:latin typeface="Calibri"/>
                <a:cs typeface="Calibri"/>
              </a:rPr>
              <a:t> </a:t>
            </a:r>
            <a:r>
              <a:rPr sz="1400" dirty="0">
                <a:latin typeface="Calibri"/>
                <a:cs typeface="Calibri"/>
              </a:rPr>
              <a:t>has</a:t>
            </a:r>
            <a:r>
              <a:rPr sz="1400" spc="-40" dirty="0">
                <a:latin typeface="Calibri"/>
                <a:cs typeface="Calibri"/>
              </a:rPr>
              <a:t> </a:t>
            </a:r>
            <a:r>
              <a:rPr sz="1400" dirty="0">
                <a:latin typeface="Calibri"/>
                <a:cs typeface="Calibri"/>
              </a:rPr>
              <a:t>added</a:t>
            </a:r>
            <a:r>
              <a:rPr sz="1400" spc="-20" dirty="0">
                <a:latin typeface="Calibri"/>
                <a:cs typeface="Calibri"/>
              </a:rPr>
              <a:t> </a:t>
            </a:r>
            <a:r>
              <a:rPr sz="1400" dirty="0">
                <a:latin typeface="Calibri"/>
                <a:cs typeface="Calibri"/>
              </a:rPr>
              <a:t>functions</a:t>
            </a:r>
            <a:r>
              <a:rPr sz="1400" spc="-2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make</a:t>
            </a:r>
            <a:r>
              <a:rPr sz="1400" spc="-45" dirty="0">
                <a:latin typeface="Calibri"/>
                <a:cs typeface="Calibri"/>
              </a:rPr>
              <a:t> </a:t>
            </a:r>
            <a:r>
              <a:rPr sz="1400" spc="-25" dirty="0">
                <a:latin typeface="Calibri"/>
                <a:cs typeface="Calibri"/>
              </a:rPr>
              <a:t>the </a:t>
            </a:r>
            <a:r>
              <a:rPr sz="1400" dirty="0">
                <a:latin typeface="Calibri"/>
                <a:cs typeface="Calibri"/>
              </a:rPr>
              <a:t>widget</a:t>
            </a:r>
            <a:r>
              <a:rPr sz="1400" spc="-30" dirty="0">
                <a:latin typeface="Calibri"/>
                <a:cs typeface="Calibri"/>
              </a:rPr>
              <a:t> </a:t>
            </a:r>
            <a:r>
              <a:rPr sz="1400" dirty="0">
                <a:latin typeface="Calibri"/>
                <a:cs typeface="Calibri"/>
              </a:rPr>
              <a:t>work</a:t>
            </a:r>
            <a:r>
              <a:rPr sz="1400" spc="-40" dirty="0">
                <a:latin typeface="Calibri"/>
                <a:cs typeface="Calibri"/>
              </a:rPr>
              <a:t> </a:t>
            </a:r>
            <a:r>
              <a:rPr sz="1400" dirty="0">
                <a:latin typeface="Calibri"/>
                <a:cs typeface="Calibri"/>
              </a:rPr>
              <a:t>better</a:t>
            </a:r>
            <a:r>
              <a:rPr sz="1400" spc="-10" dirty="0">
                <a:latin typeface="Calibri"/>
                <a:cs typeface="Calibri"/>
              </a:rPr>
              <a:t> </a:t>
            </a:r>
            <a:r>
              <a:rPr sz="1400" dirty="0">
                <a:latin typeface="Calibri"/>
                <a:cs typeface="Calibri"/>
              </a:rPr>
              <a:t>for</a:t>
            </a:r>
            <a:r>
              <a:rPr sz="1400" spc="-50" dirty="0">
                <a:latin typeface="Calibri"/>
                <a:cs typeface="Calibri"/>
              </a:rPr>
              <a:t> </a:t>
            </a:r>
            <a:r>
              <a:rPr sz="1400" spc="-20" dirty="0">
                <a:latin typeface="Calibri"/>
                <a:cs typeface="Calibri"/>
              </a:rPr>
              <a:t>you:</a:t>
            </a:r>
            <a:endParaRPr sz="1400">
              <a:latin typeface="Calibri"/>
              <a:cs typeface="Calibri"/>
            </a:endParaRPr>
          </a:p>
          <a:p>
            <a:pPr marL="189230" marR="375285" indent="-177165">
              <a:lnSpc>
                <a:spcPct val="112799"/>
              </a:lnSpc>
              <a:spcBef>
                <a:spcPts val="15"/>
              </a:spcBef>
              <a:buClr>
                <a:srgbClr val="00609B"/>
              </a:buClr>
              <a:buFont typeface="Arial"/>
              <a:buChar char="•"/>
              <a:tabLst>
                <a:tab pos="190500" algn="l"/>
              </a:tabLst>
            </a:pPr>
            <a:r>
              <a:rPr sz="1400" dirty="0">
                <a:latin typeface="Calibri"/>
                <a:cs typeface="Calibri"/>
              </a:rPr>
              <a:t>Click</a:t>
            </a:r>
            <a:r>
              <a:rPr sz="1400" spc="-25" dirty="0">
                <a:latin typeface="Calibri"/>
                <a:cs typeface="Calibri"/>
              </a:rPr>
              <a:t> </a:t>
            </a:r>
            <a:r>
              <a:rPr sz="1400" dirty="0">
                <a:latin typeface="Calibri"/>
                <a:cs typeface="Calibri"/>
              </a:rPr>
              <a:t>the</a:t>
            </a:r>
            <a:r>
              <a:rPr sz="1400" spc="-25" dirty="0">
                <a:latin typeface="Calibri"/>
                <a:cs typeface="Calibri"/>
              </a:rPr>
              <a:t> </a:t>
            </a:r>
            <a:r>
              <a:rPr sz="1400" b="1" dirty="0">
                <a:solidFill>
                  <a:srgbClr val="00619B"/>
                </a:solidFill>
                <a:latin typeface="Calibri"/>
                <a:cs typeface="Calibri"/>
              </a:rPr>
              <a:t>MORE</a:t>
            </a:r>
            <a:r>
              <a:rPr sz="1400" b="1" spc="-40" dirty="0">
                <a:solidFill>
                  <a:srgbClr val="00619B"/>
                </a:solidFill>
                <a:latin typeface="Calibri"/>
                <a:cs typeface="Calibri"/>
              </a:rPr>
              <a:t> </a:t>
            </a:r>
            <a:r>
              <a:rPr sz="1400" b="1" dirty="0">
                <a:solidFill>
                  <a:srgbClr val="00619B"/>
                </a:solidFill>
                <a:latin typeface="Calibri"/>
                <a:cs typeface="Calibri"/>
              </a:rPr>
              <a:t>RECOMMENDATIONS</a:t>
            </a:r>
            <a:r>
              <a:rPr sz="1400" b="1" spc="-35" dirty="0">
                <a:solidFill>
                  <a:srgbClr val="00619B"/>
                </a:solidFill>
                <a:latin typeface="Calibri"/>
                <a:cs typeface="Calibri"/>
              </a:rPr>
              <a:t> </a:t>
            </a:r>
            <a:r>
              <a:rPr sz="1400" dirty="0">
                <a:latin typeface="Calibri"/>
                <a:cs typeface="Calibri"/>
              </a:rPr>
              <a:t>link</a:t>
            </a:r>
            <a:r>
              <a:rPr sz="1400" spc="-2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view</a:t>
            </a:r>
            <a:r>
              <a:rPr sz="1400" spc="-3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entire</a:t>
            </a:r>
            <a:r>
              <a:rPr sz="1400" spc="-25" dirty="0">
                <a:latin typeface="Calibri"/>
                <a:cs typeface="Calibri"/>
              </a:rPr>
              <a:t> </a:t>
            </a:r>
            <a:r>
              <a:rPr sz="1400" dirty="0">
                <a:latin typeface="Calibri"/>
                <a:cs typeface="Calibri"/>
              </a:rPr>
              <a:t>list</a:t>
            </a:r>
            <a:r>
              <a:rPr sz="1400" spc="-20" dirty="0">
                <a:latin typeface="Calibri"/>
                <a:cs typeface="Calibri"/>
              </a:rPr>
              <a:t> </a:t>
            </a:r>
            <a:r>
              <a:rPr sz="1400" spc="-25" dirty="0">
                <a:latin typeface="Calibri"/>
                <a:cs typeface="Calibri"/>
              </a:rPr>
              <a:t>of 	</a:t>
            </a:r>
            <a:r>
              <a:rPr sz="1400" spc="-10" dirty="0">
                <a:latin typeface="Calibri"/>
                <a:cs typeface="Calibri"/>
              </a:rPr>
              <a:t>results.</a:t>
            </a:r>
            <a:endParaRPr sz="1400">
              <a:latin typeface="Calibri"/>
              <a:cs typeface="Calibri"/>
            </a:endParaRPr>
          </a:p>
          <a:p>
            <a:pPr marL="189865" marR="546100" indent="-177165">
              <a:lnSpc>
                <a:spcPts val="1910"/>
              </a:lnSpc>
              <a:spcBef>
                <a:spcPts val="90"/>
              </a:spcBef>
              <a:buClr>
                <a:srgbClr val="00609B"/>
              </a:buClr>
              <a:buFont typeface="Arial"/>
              <a:buChar char="•"/>
              <a:tabLst>
                <a:tab pos="191135" algn="l"/>
              </a:tabLst>
            </a:pPr>
            <a:r>
              <a:rPr sz="1400" dirty="0">
                <a:latin typeface="Calibri"/>
                <a:cs typeface="Calibri"/>
              </a:rPr>
              <a:t>Click</a:t>
            </a:r>
            <a:r>
              <a:rPr sz="1400" spc="-2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19B"/>
                </a:solidFill>
                <a:latin typeface="Calibri"/>
                <a:cs typeface="Calibri"/>
              </a:rPr>
              <a:t>ALERT</a:t>
            </a:r>
            <a:r>
              <a:rPr sz="1400" b="1" spc="-40" dirty="0">
                <a:solidFill>
                  <a:srgbClr val="00619B"/>
                </a:solidFill>
                <a:latin typeface="Calibri"/>
                <a:cs typeface="Calibri"/>
              </a:rPr>
              <a:t> </a:t>
            </a:r>
            <a:r>
              <a:rPr sz="1400" b="1" dirty="0">
                <a:solidFill>
                  <a:srgbClr val="00619B"/>
                </a:solidFill>
                <a:latin typeface="Calibri"/>
                <a:cs typeface="Calibri"/>
              </a:rPr>
              <a:t>OPTIONS</a:t>
            </a:r>
            <a:r>
              <a:rPr sz="1400" b="1" spc="-25" dirty="0">
                <a:solidFill>
                  <a:srgbClr val="00619B"/>
                </a:solidFill>
                <a:latin typeface="Calibri"/>
                <a:cs typeface="Calibri"/>
              </a:rPr>
              <a:t> </a:t>
            </a:r>
            <a:r>
              <a:rPr sz="1400" dirty="0">
                <a:latin typeface="Calibri"/>
                <a:cs typeface="Calibri"/>
              </a:rPr>
              <a:t>link</a:t>
            </a:r>
            <a:r>
              <a:rPr sz="1400" spc="-2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set</a:t>
            </a:r>
            <a:r>
              <a:rPr sz="1400" spc="-20" dirty="0">
                <a:latin typeface="Calibri"/>
                <a:cs typeface="Calibri"/>
              </a:rPr>
              <a:t> </a:t>
            </a:r>
            <a:r>
              <a:rPr sz="1400" dirty="0">
                <a:latin typeface="Calibri"/>
                <a:cs typeface="Calibri"/>
              </a:rPr>
              <a:t>up</a:t>
            </a:r>
            <a:r>
              <a:rPr sz="1400" spc="-20" dirty="0">
                <a:latin typeface="Calibri"/>
                <a:cs typeface="Calibri"/>
              </a:rPr>
              <a:t> </a:t>
            </a:r>
            <a:r>
              <a:rPr sz="1400" dirty="0">
                <a:latin typeface="Calibri"/>
                <a:cs typeface="Calibri"/>
              </a:rPr>
              <a:t>email</a:t>
            </a:r>
            <a:r>
              <a:rPr sz="1400" spc="-30" dirty="0">
                <a:latin typeface="Calibri"/>
                <a:cs typeface="Calibri"/>
              </a:rPr>
              <a:t> </a:t>
            </a:r>
            <a:r>
              <a:rPr sz="1400" dirty="0">
                <a:latin typeface="Calibri"/>
                <a:cs typeface="Calibri"/>
              </a:rPr>
              <a:t>alerts</a:t>
            </a:r>
            <a:r>
              <a:rPr sz="1400" spc="-15" dirty="0">
                <a:latin typeface="Calibri"/>
                <a:cs typeface="Calibri"/>
              </a:rPr>
              <a:t> </a:t>
            </a:r>
            <a:r>
              <a:rPr sz="1400" dirty="0">
                <a:latin typeface="Calibri"/>
                <a:cs typeface="Calibri"/>
              </a:rPr>
              <a:t>or</a:t>
            </a:r>
            <a:r>
              <a:rPr sz="1400" spc="-35" dirty="0">
                <a:latin typeface="Calibri"/>
                <a:cs typeface="Calibri"/>
              </a:rPr>
              <a:t> </a:t>
            </a:r>
            <a:r>
              <a:rPr sz="1400" dirty="0">
                <a:latin typeface="Calibri"/>
                <a:cs typeface="Calibri"/>
              </a:rPr>
              <a:t>adjust</a:t>
            </a:r>
            <a:r>
              <a:rPr sz="1400" spc="-10" dirty="0">
                <a:latin typeface="Calibri"/>
                <a:cs typeface="Calibri"/>
              </a:rPr>
              <a:t> </a:t>
            </a:r>
            <a:r>
              <a:rPr sz="1400" spc="-25" dirty="0">
                <a:latin typeface="Calibri"/>
                <a:cs typeface="Calibri"/>
              </a:rPr>
              <a:t>the 	</a:t>
            </a:r>
            <a:r>
              <a:rPr sz="1400" dirty="0">
                <a:latin typeface="Calibri"/>
                <a:cs typeface="Calibri"/>
              </a:rPr>
              <a:t>frequency</a:t>
            </a:r>
            <a:r>
              <a:rPr sz="1400" spc="-40" dirty="0">
                <a:latin typeface="Calibri"/>
                <a:cs typeface="Calibri"/>
              </a:rPr>
              <a:t> </a:t>
            </a:r>
            <a:r>
              <a:rPr sz="1400" dirty="0">
                <a:latin typeface="Calibri"/>
                <a:cs typeface="Calibri"/>
              </a:rPr>
              <a:t>of</a:t>
            </a:r>
            <a:r>
              <a:rPr sz="1400" spc="-55" dirty="0">
                <a:latin typeface="Calibri"/>
                <a:cs typeface="Calibri"/>
              </a:rPr>
              <a:t> </a:t>
            </a:r>
            <a:r>
              <a:rPr sz="1400" dirty="0">
                <a:latin typeface="Calibri"/>
                <a:cs typeface="Calibri"/>
              </a:rPr>
              <a:t>updates</a:t>
            </a:r>
            <a:r>
              <a:rPr sz="1400" spc="-15" dirty="0">
                <a:latin typeface="Calibri"/>
                <a:cs typeface="Calibri"/>
              </a:rPr>
              <a:t> </a:t>
            </a:r>
            <a:r>
              <a:rPr sz="1400" dirty="0">
                <a:latin typeface="Calibri"/>
                <a:cs typeface="Calibri"/>
              </a:rPr>
              <a:t>to</a:t>
            </a:r>
            <a:r>
              <a:rPr sz="1400" spc="-45" dirty="0">
                <a:latin typeface="Calibri"/>
                <a:cs typeface="Calibri"/>
              </a:rPr>
              <a:t> </a:t>
            </a:r>
            <a:r>
              <a:rPr sz="1400" dirty="0">
                <a:latin typeface="Calibri"/>
                <a:cs typeface="Calibri"/>
              </a:rPr>
              <a:t>your</a:t>
            </a:r>
            <a:r>
              <a:rPr sz="1400" spc="-55" dirty="0">
                <a:latin typeface="Calibri"/>
                <a:cs typeface="Calibri"/>
              </a:rPr>
              <a:t> </a:t>
            </a:r>
            <a:r>
              <a:rPr sz="1400" dirty="0">
                <a:latin typeface="Calibri"/>
                <a:cs typeface="Calibri"/>
              </a:rPr>
              <a:t>existing</a:t>
            </a:r>
            <a:r>
              <a:rPr sz="1400" spc="-25" dirty="0">
                <a:latin typeface="Calibri"/>
                <a:cs typeface="Calibri"/>
              </a:rPr>
              <a:t> </a:t>
            </a:r>
            <a:r>
              <a:rPr sz="1400" spc="-10" dirty="0">
                <a:latin typeface="Calibri"/>
                <a:cs typeface="Calibri"/>
              </a:rPr>
              <a:t>alerts.</a:t>
            </a:r>
            <a:endParaRPr sz="1400">
              <a:latin typeface="Calibri"/>
              <a:cs typeface="Calibri"/>
            </a:endParaRPr>
          </a:p>
          <a:p>
            <a:pPr marL="189865" indent="-177165">
              <a:lnSpc>
                <a:spcPct val="100000"/>
              </a:lnSpc>
              <a:spcBef>
                <a:spcPts val="115"/>
              </a:spcBef>
              <a:buClr>
                <a:srgbClr val="00609B"/>
              </a:buClr>
              <a:buFont typeface="Arial"/>
              <a:buChar char="•"/>
              <a:tabLst>
                <a:tab pos="189865" algn="l"/>
              </a:tabLst>
            </a:pPr>
            <a:r>
              <a:rPr sz="1400" dirty="0">
                <a:latin typeface="Calibri"/>
                <a:cs typeface="Calibri"/>
              </a:rPr>
              <a:t>Click</a:t>
            </a:r>
            <a:r>
              <a:rPr sz="1400" spc="-2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Actions</a:t>
            </a:r>
            <a:r>
              <a:rPr sz="1400" spc="-35" dirty="0">
                <a:latin typeface="Calibri"/>
                <a:cs typeface="Calibri"/>
              </a:rPr>
              <a:t> </a:t>
            </a:r>
            <a:r>
              <a:rPr sz="1400" dirty="0">
                <a:latin typeface="Calibri"/>
                <a:cs typeface="Calibri"/>
              </a:rPr>
              <a:t>icon</a:t>
            </a:r>
            <a:r>
              <a:rPr sz="1400" spc="-4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render</a:t>
            </a:r>
            <a:r>
              <a:rPr sz="1400" spc="-20"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opinion</a:t>
            </a:r>
            <a:r>
              <a:rPr sz="1400" spc="-30" dirty="0">
                <a:latin typeface="Calibri"/>
                <a:cs typeface="Calibri"/>
              </a:rPr>
              <a:t> </a:t>
            </a:r>
            <a:r>
              <a:rPr sz="1400" dirty="0">
                <a:latin typeface="Calibri"/>
                <a:cs typeface="Calibri"/>
              </a:rPr>
              <a:t>on</a:t>
            </a:r>
            <a:r>
              <a:rPr sz="1400" spc="-50" dirty="0">
                <a:latin typeface="Calibri"/>
                <a:cs typeface="Calibri"/>
              </a:rPr>
              <a:t> </a:t>
            </a:r>
            <a:r>
              <a:rPr sz="1400" dirty="0">
                <a:latin typeface="Calibri"/>
                <a:cs typeface="Calibri"/>
              </a:rPr>
              <a:t>whether</a:t>
            </a:r>
            <a:r>
              <a:rPr sz="1400" spc="-1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document</a:t>
            </a:r>
            <a:endParaRPr sz="1400">
              <a:latin typeface="Calibri"/>
              <a:cs typeface="Calibri"/>
            </a:endParaRPr>
          </a:p>
          <a:p>
            <a:pPr marL="190500" marR="336550">
              <a:lnSpc>
                <a:spcPts val="1910"/>
              </a:lnSpc>
              <a:spcBef>
                <a:spcPts val="85"/>
              </a:spcBef>
            </a:pPr>
            <a:r>
              <a:rPr sz="1400" dirty="0">
                <a:latin typeface="Calibri"/>
                <a:cs typeface="Calibri"/>
              </a:rPr>
              <a:t>was</a:t>
            </a:r>
            <a:r>
              <a:rPr sz="1400" spc="-30" dirty="0">
                <a:latin typeface="Calibri"/>
                <a:cs typeface="Calibri"/>
              </a:rPr>
              <a:t> </a:t>
            </a:r>
            <a:r>
              <a:rPr sz="1400" b="1" dirty="0">
                <a:solidFill>
                  <a:srgbClr val="00609B"/>
                </a:solidFill>
                <a:latin typeface="Calibri"/>
                <a:cs typeface="Calibri"/>
              </a:rPr>
              <a:t>on</a:t>
            </a:r>
            <a:r>
              <a:rPr sz="1400" b="1" spc="-30" dirty="0">
                <a:solidFill>
                  <a:srgbClr val="00609B"/>
                </a:solidFill>
                <a:latin typeface="Calibri"/>
                <a:cs typeface="Calibri"/>
              </a:rPr>
              <a:t> </a:t>
            </a:r>
            <a:r>
              <a:rPr sz="1400" b="1" dirty="0">
                <a:solidFill>
                  <a:srgbClr val="00609B"/>
                </a:solidFill>
                <a:latin typeface="Calibri"/>
                <a:cs typeface="Calibri"/>
              </a:rPr>
              <a:t>or</a:t>
            </a:r>
            <a:r>
              <a:rPr sz="1400" b="1" spc="-20" dirty="0">
                <a:solidFill>
                  <a:srgbClr val="00609B"/>
                </a:solidFill>
                <a:latin typeface="Calibri"/>
                <a:cs typeface="Calibri"/>
              </a:rPr>
              <a:t> </a:t>
            </a:r>
            <a:r>
              <a:rPr sz="1400" b="1" dirty="0">
                <a:solidFill>
                  <a:srgbClr val="00609B"/>
                </a:solidFill>
                <a:latin typeface="Calibri"/>
                <a:cs typeface="Calibri"/>
              </a:rPr>
              <a:t>off</a:t>
            </a:r>
            <a:r>
              <a:rPr sz="1400" b="1" spc="-40" dirty="0">
                <a:solidFill>
                  <a:srgbClr val="00609B"/>
                </a:solidFill>
                <a:latin typeface="Calibri"/>
                <a:cs typeface="Calibri"/>
              </a:rPr>
              <a:t> </a:t>
            </a:r>
            <a:r>
              <a:rPr sz="1400" b="1" dirty="0">
                <a:solidFill>
                  <a:srgbClr val="00609B"/>
                </a:solidFill>
                <a:latin typeface="Calibri"/>
                <a:cs typeface="Calibri"/>
              </a:rPr>
              <a:t>point</a:t>
            </a:r>
            <a:r>
              <a:rPr sz="1400" b="1" spc="-40" dirty="0">
                <a:solidFill>
                  <a:srgbClr val="00609B"/>
                </a:solidFill>
                <a:latin typeface="Calibri"/>
                <a:cs typeface="Calibri"/>
              </a:rPr>
              <a:t> </a:t>
            </a:r>
            <a:r>
              <a:rPr sz="1400" dirty="0">
                <a:latin typeface="Calibri"/>
                <a:cs typeface="Calibri"/>
              </a:rPr>
              <a:t>for</a:t>
            </a:r>
            <a:r>
              <a:rPr sz="1400" spc="-30" dirty="0">
                <a:latin typeface="Calibri"/>
                <a:cs typeface="Calibri"/>
              </a:rPr>
              <a:t> </a:t>
            </a:r>
            <a:r>
              <a:rPr sz="1400" dirty="0">
                <a:latin typeface="Calibri"/>
                <a:cs typeface="Calibri"/>
              </a:rPr>
              <a:t>what</a:t>
            </a:r>
            <a:r>
              <a:rPr sz="1400" spc="-15" dirty="0">
                <a:latin typeface="Calibri"/>
                <a:cs typeface="Calibri"/>
              </a:rPr>
              <a:t> </a:t>
            </a:r>
            <a:r>
              <a:rPr sz="1400" dirty="0">
                <a:latin typeface="Calibri"/>
                <a:cs typeface="Calibri"/>
              </a:rPr>
              <a:t>you</a:t>
            </a:r>
            <a:r>
              <a:rPr sz="1400" spc="-30" dirty="0">
                <a:latin typeface="Calibri"/>
                <a:cs typeface="Calibri"/>
              </a:rPr>
              <a:t> </a:t>
            </a:r>
            <a:r>
              <a:rPr sz="1400" dirty="0">
                <a:latin typeface="Calibri"/>
                <a:cs typeface="Calibri"/>
              </a:rPr>
              <a:t>were</a:t>
            </a:r>
            <a:r>
              <a:rPr sz="1400" spc="-35" dirty="0">
                <a:latin typeface="Calibri"/>
                <a:cs typeface="Calibri"/>
              </a:rPr>
              <a:t> </a:t>
            </a:r>
            <a:r>
              <a:rPr sz="1400" dirty="0">
                <a:latin typeface="Calibri"/>
                <a:cs typeface="Calibri"/>
              </a:rPr>
              <a:t>seeking, and</a:t>
            </a:r>
            <a:r>
              <a:rPr sz="1400" spc="-20" dirty="0">
                <a:latin typeface="Calibri"/>
                <a:cs typeface="Calibri"/>
              </a:rPr>
              <a:t> </a:t>
            </a:r>
            <a:r>
              <a:rPr sz="1400" dirty="0">
                <a:latin typeface="Calibri"/>
                <a:cs typeface="Calibri"/>
              </a:rPr>
              <a:t>to</a:t>
            </a:r>
            <a:r>
              <a:rPr sz="1400" spc="-15" dirty="0">
                <a:latin typeface="Calibri"/>
                <a:cs typeface="Calibri"/>
              </a:rPr>
              <a:t> </a:t>
            </a:r>
            <a:r>
              <a:rPr sz="1400" b="1" dirty="0">
                <a:solidFill>
                  <a:srgbClr val="00609B"/>
                </a:solidFill>
                <a:latin typeface="Calibri"/>
                <a:cs typeface="Calibri"/>
              </a:rPr>
              <a:t>Bookmark</a:t>
            </a:r>
            <a:r>
              <a:rPr sz="1400" b="1" spc="-45" dirty="0">
                <a:solidFill>
                  <a:srgbClr val="00609B"/>
                </a:solidFill>
                <a:latin typeface="Calibri"/>
                <a:cs typeface="Calibri"/>
              </a:rPr>
              <a:t> </a:t>
            </a:r>
            <a:r>
              <a:rPr sz="1400" b="1" spc="-50" dirty="0">
                <a:solidFill>
                  <a:srgbClr val="00609B"/>
                </a:solidFill>
                <a:latin typeface="Calibri"/>
                <a:cs typeface="Calibri"/>
              </a:rPr>
              <a:t>&amp; </a:t>
            </a:r>
            <a:r>
              <a:rPr sz="1400" b="1" dirty="0">
                <a:solidFill>
                  <a:srgbClr val="00609B"/>
                </a:solidFill>
                <a:latin typeface="Calibri"/>
                <a:cs typeface="Calibri"/>
              </a:rPr>
              <a:t>Share</a:t>
            </a:r>
            <a:r>
              <a:rPr sz="1400" dirty="0">
                <a:latin typeface="Calibri"/>
                <a:cs typeface="Calibri"/>
              </a:rPr>
              <a:t>,</a:t>
            </a:r>
            <a:r>
              <a:rPr sz="1400" spc="-55" dirty="0">
                <a:latin typeface="Calibri"/>
                <a:cs typeface="Calibri"/>
              </a:rPr>
              <a:t> </a:t>
            </a:r>
            <a:r>
              <a:rPr sz="1400" b="1" dirty="0">
                <a:solidFill>
                  <a:srgbClr val="00609B"/>
                </a:solidFill>
                <a:latin typeface="Calibri"/>
                <a:cs typeface="Calibri"/>
              </a:rPr>
              <a:t>Email</a:t>
            </a:r>
            <a:r>
              <a:rPr sz="1400" dirty="0">
                <a:latin typeface="Calibri"/>
                <a:cs typeface="Calibri"/>
              </a:rPr>
              <a:t>,</a:t>
            </a:r>
            <a:r>
              <a:rPr sz="1400" spc="-30" dirty="0">
                <a:latin typeface="Calibri"/>
                <a:cs typeface="Calibri"/>
              </a:rPr>
              <a:t> </a:t>
            </a:r>
            <a:r>
              <a:rPr sz="1400" dirty="0">
                <a:latin typeface="Calibri"/>
                <a:cs typeface="Calibri"/>
              </a:rPr>
              <a:t>or</a:t>
            </a:r>
            <a:r>
              <a:rPr sz="1400" spc="-35" dirty="0">
                <a:latin typeface="Calibri"/>
                <a:cs typeface="Calibri"/>
              </a:rPr>
              <a:t> </a:t>
            </a:r>
            <a:r>
              <a:rPr sz="1400" b="1" dirty="0">
                <a:solidFill>
                  <a:srgbClr val="00609B"/>
                </a:solidFill>
                <a:latin typeface="Calibri"/>
                <a:cs typeface="Calibri"/>
              </a:rPr>
              <a:t>Copy</a:t>
            </a:r>
            <a:r>
              <a:rPr sz="1400" b="1" spc="-45" dirty="0">
                <a:solidFill>
                  <a:srgbClr val="00609B"/>
                </a:solidFill>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document's </a:t>
            </a:r>
            <a:r>
              <a:rPr sz="1400" spc="-25" dirty="0">
                <a:latin typeface="Calibri"/>
                <a:cs typeface="Calibri"/>
              </a:rPr>
              <a:t>URL</a:t>
            </a:r>
            <a:endParaRPr sz="1400">
              <a:latin typeface="Calibri"/>
              <a:cs typeface="Calibri"/>
            </a:endParaRPr>
          </a:p>
          <a:p>
            <a:pPr>
              <a:lnSpc>
                <a:spcPct val="100000"/>
              </a:lnSpc>
              <a:spcBef>
                <a:spcPts val="70"/>
              </a:spcBef>
            </a:pPr>
            <a:endParaRPr sz="1400">
              <a:latin typeface="Calibri"/>
              <a:cs typeface="Calibri"/>
            </a:endParaRPr>
          </a:p>
          <a:p>
            <a:pPr marL="12700" marR="116839">
              <a:lnSpc>
                <a:spcPct val="113599"/>
              </a:lnSpc>
            </a:pPr>
            <a:r>
              <a:rPr sz="1400" dirty="0">
                <a:latin typeface="Calibri"/>
                <a:cs typeface="Calibri"/>
              </a:rPr>
              <a:t>To</a:t>
            </a:r>
            <a:r>
              <a:rPr sz="1400" spc="-40" dirty="0">
                <a:latin typeface="Calibri"/>
                <a:cs typeface="Calibri"/>
              </a:rPr>
              <a:t> </a:t>
            </a:r>
            <a:r>
              <a:rPr sz="1400" dirty="0">
                <a:latin typeface="Calibri"/>
                <a:cs typeface="Calibri"/>
              </a:rPr>
              <a:t>set</a:t>
            </a:r>
            <a:r>
              <a:rPr sz="1400" spc="-20" dirty="0">
                <a:latin typeface="Calibri"/>
                <a:cs typeface="Calibri"/>
              </a:rPr>
              <a:t> </a:t>
            </a:r>
            <a:r>
              <a:rPr sz="1400" dirty="0">
                <a:latin typeface="Calibri"/>
                <a:cs typeface="Calibri"/>
              </a:rPr>
              <a:t>the</a:t>
            </a:r>
            <a:r>
              <a:rPr sz="1400" spc="-20" dirty="0">
                <a:latin typeface="Calibri"/>
                <a:cs typeface="Calibri"/>
              </a:rPr>
              <a:t> </a:t>
            </a:r>
            <a:r>
              <a:rPr sz="1400" dirty="0">
                <a:latin typeface="Calibri"/>
                <a:cs typeface="Calibri"/>
              </a:rPr>
              <a:t>schedule</a:t>
            </a:r>
            <a:r>
              <a:rPr sz="1400" spc="-1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email</a:t>
            </a:r>
            <a:r>
              <a:rPr sz="1400" spc="-25" dirty="0">
                <a:latin typeface="Calibri"/>
                <a:cs typeface="Calibri"/>
              </a:rPr>
              <a:t> </a:t>
            </a:r>
            <a:r>
              <a:rPr sz="1400" dirty="0">
                <a:latin typeface="Calibri"/>
                <a:cs typeface="Calibri"/>
              </a:rPr>
              <a:t>alerts</a:t>
            </a:r>
            <a:r>
              <a:rPr sz="1400" spc="-15" dirty="0">
                <a:latin typeface="Calibri"/>
                <a:cs typeface="Calibri"/>
              </a:rPr>
              <a:t> </a:t>
            </a:r>
            <a:r>
              <a:rPr sz="1400" dirty="0">
                <a:latin typeface="Calibri"/>
                <a:cs typeface="Calibri"/>
              </a:rPr>
              <a:t>for</a:t>
            </a:r>
            <a:r>
              <a:rPr sz="1400" spc="-40" dirty="0">
                <a:latin typeface="Calibri"/>
                <a:cs typeface="Calibri"/>
              </a:rPr>
              <a:t> </a:t>
            </a:r>
            <a:r>
              <a:rPr sz="1400" dirty="0">
                <a:latin typeface="Calibri"/>
                <a:cs typeface="Calibri"/>
              </a:rPr>
              <a:t>your</a:t>
            </a:r>
            <a:r>
              <a:rPr sz="1400" spc="-40" dirty="0">
                <a:latin typeface="Calibri"/>
                <a:cs typeface="Calibri"/>
              </a:rPr>
              <a:t> </a:t>
            </a:r>
            <a:r>
              <a:rPr sz="1400" spc="-10" dirty="0">
                <a:latin typeface="Calibri"/>
                <a:cs typeface="Calibri"/>
              </a:rPr>
              <a:t>Recommended</a:t>
            </a:r>
            <a:r>
              <a:rPr sz="1400" spc="-20" dirty="0">
                <a:latin typeface="Calibri"/>
                <a:cs typeface="Calibri"/>
              </a:rPr>
              <a:t> </a:t>
            </a:r>
            <a:r>
              <a:rPr sz="1400" dirty="0">
                <a:latin typeface="Calibri"/>
                <a:cs typeface="Calibri"/>
              </a:rPr>
              <a:t>Reading</a:t>
            </a:r>
            <a:r>
              <a:rPr sz="1400" spc="-10" dirty="0">
                <a:latin typeface="Calibri"/>
                <a:cs typeface="Calibri"/>
              </a:rPr>
              <a:t> Lists, </a:t>
            </a:r>
            <a:r>
              <a:rPr sz="1400" dirty="0">
                <a:latin typeface="Calibri"/>
                <a:cs typeface="Calibri"/>
              </a:rPr>
              <a:t>go</a:t>
            </a:r>
            <a:r>
              <a:rPr sz="1400" spc="-15" dirty="0">
                <a:latin typeface="Calibri"/>
                <a:cs typeface="Calibri"/>
              </a:rPr>
              <a:t> </a:t>
            </a:r>
            <a:r>
              <a:rPr sz="1400" dirty="0">
                <a:latin typeface="Calibri"/>
                <a:cs typeface="Calibri"/>
              </a:rPr>
              <a:t>to</a:t>
            </a:r>
            <a:r>
              <a:rPr sz="1400" spc="-15" dirty="0">
                <a:latin typeface="Calibri"/>
                <a:cs typeface="Calibri"/>
              </a:rPr>
              <a:t> </a:t>
            </a:r>
            <a:r>
              <a:rPr sz="1400" b="1" dirty="0">
                <a:solidFill>
                  <a:srgbClr val="2E5395"/>
                </a:solidFill>
                <a:latin typeface="Calibri"/>
                <a:cs typeface="Calibri"/>
              </a:rPr>
              <a:t>My</a:t>
            </a:r>
            <a:r>
              <a:rPr sz="1400" b="1" spc="-20" dirty="0">
                <a:solidFill>
                  <a:srgbClr val="2E5395"/>
                </a:solidFill>
                <a:latin typeface="Calibri"/>
                <a:cs typeface="Calibri"/>
              </a:rPr>
              <a:t> </a:t>
            </a:r>
            <a:r>
              <a:rPr sz="1400" b="1" spc="-10" dirty="0">
                <a:solidFill>
                  <a:srgbClr val="2E5395"/>
                </a:solidFill>
                <a:latin typeface="Calibri"/>
                <a:cs typeface="Calibri"/>
              </a:rPr>
              <a:t>Settings</a:t>
            </a:r>
            <a:endParaRPr sz="1400">
              <a:latin typeface="Calibri"/>
              <a:cs typeface="Calibri"/>
            </a:endParaRPr>
          </a:p>
        </p:txBody>
      </p:sp>
      <p:pic>
        <p:nvPicPr>
          <p:cNvPr id="4" name="object 4"/>
          <p:cNvPicPr/>
          <p:nvPr/>
        </p:nvPicPr>
        <p:blipFill>
          <a:blip r:embed="rId2" cstate="print"/>
          <a:stretch>
            <a:fillRect/>
          </a:stretch>
        </p:blipFill>
        <p:spPr>
          <a:xfrm>
            <a:off x="7280148" y="1581911"/>
            <a:ext cx="3112007" cy="3694175"/>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39</a:t>
            </a:fld>
            <a:endParaRPr spc="-25" dirty="0"/>
          </a:p>
        </p:txBody>
      </p:sp>
      <p:sp>
        <p:nvSpPr>
          <p:cNvPr id="7" name="object 19">
            <a:extLst>
              <a:ext uri="{FF2B5EF4-FFF2-40B4-BE49-F238E27FC236}">
                <a16:creationId xmlns:a16="http://schemas.microsoft.com/office/drawing/2014/main" id="{C8955A25-250F-6475-A529-DF07BB3F02EA}"/>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5455" y="2191511"/>
            <a:ext cx="5323840" cy="1623060"/>
          </a:xfrm>
          <a:custGeom>
            <a:avLst/>
            <a:gdLst/>
            <a:ahLst/>
            <a:cxnLst/>
            <a:rect l="l" t="t" r="r" b="b"/>
            <a:pathLst>
              <a:path w="5323840" h="1623060">
                <a:moveTo>
                  <a:pt x="5323332" y="0"/>
                </a:moveTo>
                <a:lnTo>
                  <a:pt x="0" y="0"/>
                </a:lnTo>
                <a:lnTo>
                  <a:pt x="0" y="1623060"/>
                </a:lnTo>
                <a:lnTo>
                  <a:pt x="5323332" y="1623060"/>
                </a:lnTo>
                <a:lnTo>
                  <a:pt x="5323332" y="0"/>
                </a:lnTo>
                <a:close/>
              </a:path>
            </a:pathLst>
          </a:custGeom>
          <a:solidFill>
            <a:srgbClr val="EFF6F8"/>
          </a:solidFill>
        </p:spPr>
        <p:txBody>
          <a:bodyPr wrap="square" lIns="0" tIns="0" rIns="0" bIns="0" rtlCol="0"/>
          <a:lstStyle/>
          <a:p>
            <a:endParaRPr/>
          </a:p>
        </p:txBody>
      </p:sp>
      <p:sp>
        <p:nvSpPr>
          <p:cNvPr id="3" name="object 3"/>
          <p:cNvSpPr/>
          <p:nvPr/>
        </p:nvSpPr>
        <p:spPr>
          <a:xfrm>
            <a:off x="6315455" y="3989832"/>
            <a:ext cx="5323840" cy="1624965"/>
          </a:xfrm>
          <a:custGeom>
            <a:avLst/>
            <a:gdLst/>
            <a:ahLst/>
            <a:cxnLst/>
            <a:rect l="l" t="t" r="r" b="b"/>
            <a:pathLst>
              <a:path w="5323840" h="1624964">
                <a:moveTo>
                  <a:pt x="5323332" y="0"/>
                </a:moveTo>
                <a:lnTo>
                  <a:pt x="0" y="0"/>
                </a:lnTo>
                <a:lnTo>
                  <a:pt x="0" y="1624584"/>
                </a:lnTo>
                <a:lnTo>
                  <a:pt x="5323332" y="1624584"/>
                </a:lnTo>
                <a:lnTo>
                  <a:pt x="5323332" y="0"/>
                </a:lnTo>
                <a:close/>
              </a:path>
            </a:pathLst>
          </a:custGeom>
          <a:solidFill>
            <a:srgbClr val="EFF6F8"/>
          </a:solidFill>
        </p:spPr>
        <p:txBody>
          <a:bodyPr wrap="square" lIns="0" tIns="0" rIns="0" bIns="0" rtlCol="0"/>
          <a:lstStyle/>
          <a:p>
            <a:endParaRPr/>
          </a:p>
        </p:txBody>
      </p:sp>
      <p:sp>
        <p:nvSpPr>
          <p:cNvPr id="4" name="object 4"/>
          <p:cNvSpPr/>
          <p:nvPr/>
        </p:nvSpPr>
        <p:spPr>
          <a:xfrm>
            <a:off x="381000" y="3989832"/>
            <a:ext cx="5321935" cy="1624965"/>
          </a:xfrm>
          <a:custGeom>
            <a:avLst/>
            <a:gdLst/>
            <a:ahLst/>
            <a:cxnLst/>
            <a:rect l="l" t="t" r="r" b="b"/>
            <a:pathLst>
              <a:path w="5321935" h="1624964">
                <a:moveTo>
                  <a:pt x="5321808" y="0"/>
                </a:moveTo>
                <a:lnTo>
                  <a:pt x="0" y="0"/>
                </a:lnTo>
                <a:lnTo>
                  <a:pt x="0" y="1624584"/>
                </a:lnTo>
                <a:lnTo>
                  <a:pt x="5321808" y="1624584"/>
                </a:lnTo>
                <a:lnTo>
                  <a:pt x="5321808" y="0"/>
                </a:lnTo>
                <a:close/>
              </a:path>
            </a:pathLst>
          </a:custGeom>
          <a:solidFill>
            <a:srgbClr val="EFF6F8"/>
          </a:solidFill>
        </p:spPr>
        <p:txBody>
          <a:bodyPr wrap="square" lIns="0" tIns="0" rIns="0" bIns="0" rtlCol="0"/>
          <a:lstStyle/>
          <a:p>
            <a:endParaRPr/>
          </a:p>
        </p:txBody>
      </p:sp>
      <p:sp>
        <p:nvSpPr>
          <p:cNvPr id="5" name="object 5"/>
          <p:cNvSpPr/>
          <p:nvPr/>
        </p:nvSpPr>
        <p:spPr>
          <a:xfrm>
            <a:off x="381000" y="2191511"/>
            <a:ext cx="5321935" cy="1623060"/>
          </a:xfrm>
          <a:custGeom>
            <a:avLst/>
            <a:gdLst/>
            <a:ahLst/>
            <a:cxnLst/>
            <a:rect l="l" t="t" r="r" b="b"/>
            <a:pathLst>
              <a:path w="5321935" h="1623060">
                <a:moveTo>
                  <a:pt x="5321808" y="0"/>
                </a:moveTo>
                <a:lnTo>
                  <a:pt x="0" y="0"/>
                </a:lnTo>
                <a:lnTo>
                  <a:pt x="0" y="1623060"/>
                </a:lnTo>
                <a:lnTo>
                  <a:pt x="5321808" y="1623060"/>
                </a:lnTo>
                <a:lnTo>
                  <a:pt x="5321808" y="0"/>
                </a:lnTo>
                <a:close/>
              </a:path>
            </a:pathLst>
          </a:custGeom>
          <a:solidFill>
            <a:srgbClr val="EFF6F8"/>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45" dirty="0"/>
              <a:t> </a:t>
            </a:r>
            <a:r>
              <a:rPr dirty="0"/>
              <a:t>is</a:t>
            </a:r>
            <a:r>
              <a:rPr spc="-35" dirty="0"/>
              <a:t> </a:t>
            </a:r>
            <a:r>
              <a:rPr dirty="0"/>
              <a:t>IEEE</a:t>
            </a:r>
            <a:r>
              <a:rPr spc="-25" dirty="0"/>
              <a:t> </a:t>
            </a:r>
            <a:r>
              <a:rPr dirty="0"/>
              <a:t>DiscoveryPoint</a:t>
            </a:r>
            <a:r>
              <a:rPr spc="-40" dirty="0"/>
              <a:t> </a:t>
            </a:r>
            <a:r>
              <a:rPr dirty="0"/>
              <a:t>for</a:t>
            </a:r>
            <a:r>
              <a:rPr spc="-55" dirty="0"/>
              <a:t> </a:t>
            </a:r>
            <a:r>
              <a:rPr spc="-10" dirty="0"/>
              <a:t>Communications?</a:t>
            </a:r>
          </a:p>
        </p:txBody>
      </p:sp>
      <p:sp>
        <p:nvSpPr>
          <p:cNvPr id="7" name="object 7"/>
          <p:cNvSpPr txBox="1"/>
          <p:nvPr/>
        </p:nvSpPr>
        <p:spPr>
          <a:xfrm>
            <a:off x="409195" y="1172400"/>
            <a:ext cx="8207375" cy="431800"/>
          </a:xfrm>
          <a:prstGeom prst="rect">
            <a:avLst/>
          </a:prstGeom>
        </p:spPr>
        <p:txBody>
          <a:bodyPr vert="horz" wrap="square" lIns="0" tIns="37465" rIns="0" bIns="0" rtlCol="0">
            <a:spAutoFit/>
          </a:bodyPr>
          <a:lstStyle/>
          <a:p>
            <a:pPr marL="12700" marR="5080" indent="-635">
              <a:lnSpc>
                <a:spcPts val="1510"/>
              </a:lnSpc>
              <a:spcBef>
                <a:spcPts val="295"/>
              </a:spcBef>
            </a:pPr>
            <a:r>
              <a:rPr sz="1400" dirty="0">
                <a:latin typeface="Calibri"/>
                <a:cs typeface="Calibri"/>
              </a:rPr>
              <a:t>IEEE</a:t>
            </a:r>
            <a:r>
              <a:rPr sz="1400" spc="-30" dirty="0">
                <a:latin typeface="Calibri"/>
                <a:cs typeface="Calibri"/>
              </a:rPr>
              <a:t> </a:t>
            </a:r>
            <a:r>
              <a:rPr sz="1400" dirty="0">
                <a:latin typeface="Calibri"/>
                <a:cs typeface="Calibri"/>
              </a:rPr>
              <a:t>DiscoveryPoint</a:t>
            </a:r>
            <a:r>
              <a:rPr sz="1400" spc="-30" dirty="0">
                <a:latin typeface="Calibri"/>
                <a:cs typeface="Calibri"/>
              </a:rPr>
              <a:t> </a:t>
            </a:r>
            <a:r>
              <a:rPr sz="1400" dirty="0">
                <a:latin typeface="Calibri"/>
                <a:cs typeface="Calibri"/>
              </a:rPr>
              <a:t>is</a:t>
            </a:r>
            <a:r>
              <a:rPr sz="1400" spc="-35" dirty="0">
                <a:latin typeface="Calibri"/>
                <a:cs typeface="Calibri"/>
              </a:rPr>
              <a:t> </a:t>
            </a:r>
            <a:r>
              <a:rPr sz="1400" dirty="0">
                <a:latin typeface="Calibri"/>
                <a:cs typeface="Calibri"/>
              </a:rPr>
              <a:t>an</a:t>
            </a:r>
            <a:r>
              <a:rPr sz="1400" spc="-50" dirty="0">
                <a:latin typeface="Calibri"/>
                <a:cs typeface="Calibri"/>
              </a:rPr>
              <a:t> </a:t>
            </a:r>
            <a:r>
              <a:rPr sz="1400" spc="-10" dirty="0">
                <a:latin typeface="Calibri"/>
                <a:cs typeface="Calibri"/>
              </a:rPr>
              <a:t>all-in-</a:t>
            </a:r>
            <a:r>
              <a:rPr sz="1400" dirty="0">
                <a:latin typeface="Calibri"/>
                <a:cs typeface="Calibri"/>
              </a:rPr>
              <a:t>one</a:t>
            </a:r>
            <a:r>
              <a:rPr sz="1400" spc="-40" dirty="0">
                <a:latin typeface="Calibri"/>
                <a:cs typeface="Calibri"/>
              </a:rPr>
              <a:t> </a:t>
            </a:r>
            <a:r>
              <a:rPr sz="1400" dirty="0">
                <a:latin typeface="Calibri"/>
                <a:cs typeface="Calibri"/>
              </a:rPr>
              <a:t>information</a:t>
            </a:r>
            <a:r>
              <a:rPr sz="1400" spc="-45" dirty="0">
                <a:latin typeface="Calibri"/>
                <a:cs typeface="Calibri"/>
              </a:rPr>
              <a:t> </a:t>
            </a:r>
            <a:r>
              <a:rPr sz="1400" dirty="0">
                <a:latin typeface="Calibri"/>
                <a:cs typeface="Calibri"/>
              </a:rPr>
              <a:t>platform</a:t>
            </a:r>
            <a:r>
              <a:rPr sz="1400" spc="-50" dirty="0">
                <a:latin typeface="Calibri"/>
                <a:cs typeface="Calibri"/>
              </a:rPr>
              <a:t> </a:t>
            </a:r>
            <a:r>
              <a:rPr sz="1400" dirty="0">
                <a:latin typeface="Calibri"/>
                <a:cs typeface="Calibri"/>
              </a:rPr>
              <a:t>built</a:t>
            </a:r>
            <a:r>
              <a:rPr sz="1400" spc="-25" dirty="0">
                <a:latin typeface="Calibri"/>
                <a:cs typeface="Calibri"/>
              </a:rPr>
              <a:t> </a:t>
            </a:r>
            <a:r>
              <a:rPr sz="1400" dirty="0">
                <a:latin typeface="Calibri"/>
                <a:cs typeface="Calibri"/>
              </a:rPr>
              <a:t>for</a:t>
            </a:r>
            <a:r>
              <a:rPr sz="1400" spc="-50" dirty="0">
                <a:latin typeface="Calibri"/>
                <a:cs typeface="Calibri"/>
              </a:rPr>
              <a:t> </a:t>
            </a:r>
            <a:r>
              <a:rPr sz="1400" dirty="0">
                <a:latin typeface="Calibri"/>
                <a:cs typeface="Calibri"/>
              </a:rPr>
              <a:t>engineers</a:t>
            </a:r>
            <a:r>
              <a:rPr sz="1400" spc="-15" dirty="0">
                <a:latin typeface="Calibri"/>
                <a:cs typeface="Calibri"/>
              </a:rPr>
              <a:t> </a:t>
            </a:r>
            <a:r>
              <a:rPr sz="1400" dirty="0">
                <a:latin typeface="Calibri"/>
                <a:cs typeface="Calibri"/>
              </a:rPr>
              <a:t>in</a:t>
            </a:r>
            <a:r>
              <a:rPr sz="1400" spc="-45" dirty="0">
                <a:latin typeface="Calibri"/>
                <a:cs typeface="Calibri"/>
              </a:rPr>
              <a:t> </a:t>
            </a:r>
            <a:r>
              <a:rPr sz="1400" dirty="0">
                <a:latin typeface="Calibri"/>
                <a:cs typeface="Calibri"/>
              </a:rPr>
              <a:t>industry</a:t>
            </a:r>
            <a:r>
              <a:rPr sz="1400" spc="-1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support</a:t>
            </a:r>
            <a:r>
              <a:rPr sz="1400" spc="-30"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design</a:t>
            </a:r>
            <a:r>
              <a:rPr sz="1400" spc="-25" dirty="0">
                <a:latin typeface="Calibri"/>
                <a:cs typeface="Calibri"/>
              </a:rPr>
              <a:t> and </a:t>
            </a:r>
            <a:r>
              <a:rPr sz="1400" dirty="0">
                <a:latin typeface="Calibri"/>
                <a:cs typeface="Calibri"/>
              </a:rPr>
              <a:t>development</a:t>
            </a:r>
            <a:r>
              <a:rPr sz="1400" spc="-40" dirty="0">
                <a:latin typeface="Calibri"/>
                <a:cs typeface="Calibri"/>
              </a:rPr>
              <a:t> </a:t>
            </a:r>
            <a:r>
              <a:rPr sz="1400" dirty="0">
                <a:latin typeface="Calibri"/>
                <a:cs typeface="Calibri"/>
              </a:rPr>
              <a:t>of</a:t>
            </a:r>
            <a:r>
              <a:rPr sz="1400" spc="-60" dirty="0">
                <a:latin typeface="Calibri"/>
                <a:cs typeface="Calibri"/>
              </a:rPr>
              <a:t> </a:t>
            </a:r>
            <a:r>
              <a:rPr sz="1400" dirty="0">
                <a:latin typeface="Calibri"/>
                <a:cs typeface="Calibri"/>
              </a:rPr>
              <a:t>technology</a:t>
            </a:r>
            <a:r>
              <a:rPr sz="1400" spc="-40" dirty="0">
                <a:latin typeface="Calibri"/>
                <a:cs typeface="Calibri"/>
              </a:rPr>
              <a:t> </a:t>
            </a:r>
            <a:r>
              <a:rPr sz="1400" dirty="0">
                <a:latin typeface="Calibri"/>
                <a:cs typeface="Calibri"/>
              </a:rPr>
              <a:t>solutions,</a:t>
            </a:r>
            <a:r>
              <a:rPr sz="1400" spc="-45" dirty="0">
                <a:latin typeface="Calibri"/>
                <a:cs typeface="Calibri"/>
              </a:rPr>
              <a:t> </a:t>
            </a:r>
            <a:r>
              <a:rPr sz="1400" dirty="0">
                <a:latin typeface="Calibri"/>
                <a:cs typeface="Calibri"/>
              </a:rPr>
              <a:t>by</a:t>
            </a:r>
            <a:r>
              <a:rPr sz="1400" spc="-45" dirty="0">
                <a:latin typeface="Calibri"/>
                <a:cs typeface="Calibri"/>
              </a:rPr>
              <a:t> </a:t>
            </a:r>
            <a:r>
              <a:rPr sz="1400" spc="-10" dirty="0">
                <a:latin typeface="Calibri"/>
                <a:cs typeface="Calibri"/>
              </a:rPr>
              <a:t>offering:</a:t>
            </a:r>
            <a:endParaRPr sz="1400">
              <a:latin typeface="Calibri"/>
              <a:cs typeface="Calibri"/>
            </a:endParaRPr>
          </a:p>
        </p:txBody>
      </p:sp>
      <p:sp>
        <p:nvSpPr>
          <p:cNvPr id="8" name="object 8"/>
          <p:cNvSpPr txBox="1"/>
          <p:nvPr/>
        </p:nvSpPr>
        <p:spPr>
          <a:xfrm>
            <a:off x="381000" y="2191511"/>
            <a:ext cx="5321935" cy="1623060"/>
          </a:xfrm>
          <a:prstGeom prst="rect">
            <a:avLst/>
          </a:prstGeom>
        </p:spPr>
        <p:txBody>
          <a:bodyPr vert="horz" wrap="square" lIns="0" tIns="78105" rIns="0" bIns="0" rtlCol="0">
            <a:spAutoFit/>
          </a:bodyPr>
          <a:lstStyle/>
          <a:p>
            <a:pPr>
              <a:lnSpc>
                <a:spcPct val="100000"/>
              </a:lnSpc>
              <a:spcBef>
                <a:spcPts val="615"/>
              </a:spcBef>
            </a:pPr>
            <a:endParaRPr sz="1600">
              <a:latin typeface="Times New Roman"/>
              <a:cs typeface="Times New Roman"/>
            </a:endParaRPr>
          </a:p>
          <a:p>
            <a:pPr marL="1200785">
              <a:lnSpc>
                <a:spcPct val="100000"/>
              </a:lnSpc>
              <a:spcBef>
                <a:spcPts val="5"/>
              </a:spcBef>
            </a:pPr>
            <a:r>
              <a:rPr sz="1600" b="1" dirty="0">
                <a:latin typeface="Calibri"/>
                <a:cs typeface="Calibri"/>
              </a:rPr>
              <a:t>Trusted</a:t>
            </a:r>
            <a:r>
              <a:rPr sz="1600" b="1" spc="-45" dirty="0">
                <a:latin typeface="Calibri"/>
                <a:cs typeface="Calibri"/>
              </a:rPr>
              <a:t> </a:t>
            </a:r>
            <a:r>
              <a:rPr sz="1600" b="1" spc="-10" dirty="0">
                <a:latin typeface="Calibri"/>
                <a:cs typeface="Calibri"/>
              </a:rPr>
              <a:t>Sources</a:t>
            </a:r>
            <a:endParaRPr sz="1600">
              <a:latin typeface="Calibri"/>
              <a:cs typeface="Calibri"/>
            </a:endParaRPr>
          </a:p>
          <a:p>
            <a:pPr marL="1200785" marR="829310">
              <a:lnSpc>
                <a:spcPct val="100000"/>
              </a:lnSpc>
            </a:pPr>
            <a:r>
              <a:rPr sz="1600" dirty="0">
                <a:latin typeface="Calibri"/>
                <a:cs typeface="Calibri"/>
              </a:rPr>
              <a:t>Find</a:t>
            </a:r>
            <a:r>
              <a:rPr sz="1600" spc="-45" dirty="0">
                <a:latin typeface="Calibri"/>
                <a:cs typeface="Calibri"/>
              </a:rPr>
              <a:t> </a:t>
            </a:r>
            <a:r>
              <a:rPr sz="1600" dirty="0">
                <a:latin typeface="Calibri"/>
                <a:cs typeface="Calibri"/>
              </a:rPr>
              <a:t>answers to</a:t>
            </a:r>
            <a:r>
              <a:rPr sz="1600" spc="-35" dirty="0">
                <a:latin typeface="Calibri"/>
                <a:cs typeface="Calibri"/>
              </a:rPr>
              <a:t> </a:t>
            </a:r>
            <a:r>
              <a:rPr sz="1600" dirty="0">
                <a:latin typeface="Calibri"/>
                <a:cs typeface="Calibri"/>
              </a:rPr>
              <a:t>technical</a:t>
            </a:r>
            <a:r>
              <a:rPr sz="1600" spc="-40" dirty="0">
                <a:latin typeface="Calibri"/>
                <a:cs typeface="Calibri"/>
              </a:rPr>
              <a:t> </a:t>
            </a:r>
            <a:r>
              <a:rPr sz="1600" dirty="0">
                <a:latin typeface="Calibri"/>
                <a:cs typeface="Calibri"/>
              </a:rPr>
              <a:t>questions</a:t>
            </a:r>
            <a:r>
              <a:rPr sz="1600" spc="-30" dirty="0">
                <a:latin typeface="Calibri"/>
                <a:cs typeface="Calibri"/>
              </a:rPr>
              <a:t> </a:t>
            </a:r>
            <a:r>
              <a:rPr sz="1600" spc="-25" dirty="0">
                <a:latin typeface="Calibri"/>
                <a:cs typeface="Calibri"/>
              </a:rPr>
              <a:t>by </a:t>
            </a:r>
            <a:r>
              <a:rPr sz="1600" dirty="0">
                <a:latin typeface="Calibri"/>
                <a:cs typeface="Calibri"/>
              </a:rPr>
              <a:t>referencing</a:t>
            </a:r>
            <a:r>
              <a:rPr sz="1600" spc="-35" dirty="0">
                <a:latin typeface="Calibri"/>
                <a:cs typeface="Calibri"/>
              </a:rPr>
              <a:t> </a:t>
            </a:r>
            <a:r>
              <a:rPr sz="1600" dirty="0">
                <a:latin typeface="Calibri"/>
                <a:cs typeface="Calibri"/>
              </a:rPr>
              <a:t>relevant</a:t>
            </a:r>
            <a:r>
              <a:rPr sz="1600" spc="-40" dirty="0">
                <a:latin typeface="Calibri"/>
                <a:cs typeface="Calibri"/>
              </a:rPr>
              <a:t> </a:t>
            </a:r>
            <a:r>
              <a:rPr sz="1600" dirty="0">
                <a:latin typeface="Calibri"/>
                <a:cs typeface="Calibri"/>
              </a:rPr>
              <a:t>content</a:t>
            </a:r>
            <a:r>
              <a:rPr sz="1600" spc="-45" dirty="0">
                <a:latin typeface="Calibri"/>
                <a:cs typeface="Calibri"/>
              </a:rPr>
              <a:t> </a:t>
            </a:r>
            <a:r>
              <a:rPr sz="1600" dirty="0">
                <a:latin typeface="Calibri"/>
                <a:cs typeface="Calibri"/>
              </a:rPr>
              <a:t>from</a:t>
            </a:r>
            <a:r>
              <a:rPr sz="1600" spc="-40" dirty="0">
                <a:latin typeface="Calibri"/>
                <a:cs typeface="Calibri"/>
              </a:rPr>
              <a:t> </a:t>
            </a:r>
            <a:r>
              <a:rPr sz="1600" spc="-10" dirty="0">
                <a:latin typeface="Calibri"/>
                <a:cs typeface="Calibri"/>
              </a:rPr>
              <a:t>high-</a:t>
            </a:r>
            <a:endParaRPr sz="1600">
              <a:latin typeface="Calibri"/>
              <a:cs typeface="Calibri"/>
            </a:endParaRPr>
          </a:p>
          <a:p>
            <a:pPr marL="1200785">
              <a:lnSpc>
                <a:spcPct val="100000"/>
              </a:lnSpc>
              <a:spcBef>
                <a:spcPts val="10"/>
              </a:spcBef>
            </a:pPr>
            <a:r>
              <a:rPr sz="1600" dirty="0">
                <a:latin typeface="Calibri"/>
                <a:cs typeface="Calibri"/>
              </a:rPr>
              <a:t>quality</a:t>
            </a:r>
            <a:r>
              <a:rPr sz="1600" spc="-25" dirty="0">
                <a:latin typeface="Calibri"/>
                <a:cs typeface="Calibri"/>
              </a:rPr>
              <a:t> </a:t>
            </a:r>
            <a:r>
              <a:rPr sz="1600" spc="-10" dirty="0">
                <a:latin typeface="Calibri"/>
                <a:cs typeface="Calibri"/>
              </a:rPr>
              <a:t>sources.</a:t>
            </a:r>
            <a:endParaRPr sz="1600">
              <a:latin typeface="Calibri"/>
              <a:cs typeface="Calibri"/>
            </a:endParaRPr>
          </a:p>
        </p:txBody>
      </p:sp>
      <p:sp>
        <p:nvSpPr>
          <p:cNvPr id="9" name="object 9"/>
          <p:cNvSpPr txBox="1"/>
          <p:nvPr/>
        </p:nvSpPr>
        <p:spPr>
          <a:xfrm>
            <a:off x="6315455" y="2191511"/>
            <a:ext cx="5323840" cy="1623060"/>
          </a:xfrm>
          <a:prstGeom prst="rect">
            <a:avLst/>
          </a:prstGeom>
        </p:spPr>
        <p:txBody>
          <a:bodyPr vert="horz" wrap="square" lIns="0" tIns="43815" rIns="0" bIns="0" rtlCol="0">
            <a:spAutoFit/>
          </a:bodyPr>
          <a:lstStyle/>
          <a:p>
            <a:pPr>
              <a:lnSpc>
                <a:spcPct val="100000"/>
              </a:lnSpc>
              <a:spcBef>
                <a:spcPts val="345"/>
              </a:spcBef>
            </a:pPr>
            <a:endParaRPr sz="1600">
              <a:latin typeface="Times New Roman"/>
              <a:cs typeface="Times New Roman"/>
            </a:endParaRPr>
          </a:p>
          <a:p>
            <a:pPr marL="1528445">
              <a:lnSpc>
                <a:spcPct val="100000"/>
              </a:lnSpc>
            </a:pPr>
            <a:r>
              <a:rPr sz="1600" b="1" spc="-10" dirty="0">
                <a:latin typeface="Calibri"/>
                <a:cs typeface="Calibri"/>
              </a:rPr>
              <a:t>All-in-</a:t>
            </a:r>
            <a:r>
              <a:rPr sz="1600" b="1" dirty="0">
                <a:latin typeface="Calibri"/>
                <a:cs typeface="Calibri"/>
              </a:rPr>
              <a:t>One</a:t>
            </a:r>
            <a:r>
              <a:rPr sz="1600" b="1" spc="25" dirty="0">
                <a:latin typeface="Calibri"/>
                <a:cs typeface="Calibri"/>
              </a:rPr>
              <a:t> </a:t>
            </a:r>
            <a:r>
              <a:rPr sz="1600" b="1" spc="-10" dirty="0">
                <a:latin typeface="Calibri"/>
                <a:cs typeface="Calibri"/>
              </a:rPr>
              <a:t>Search</a:t>
            </a:r>
            <a:endParaRPr sz="1600">
              <a:latin typeface="Calibri"/>
              <a:cs typeface="Calibri"/>
            </a:endParaRPr>
          </a:p>
          <a:p>
            <a:pPr marL="1528445" marR="647700">
              <a:lnSpc>
                <a:spcPct val="100000"/>
              </a:lnSpc>
            </a:pPr>
            <a:r>
              <a:rPr sz="1600" dirty="0">
                <a:latin typeface="Calibri"/>
                <a:cs typeface="Calibri"/>
              </a:rPr>
              <a:t>Avoid</a:t>
            </a:r>
            <a:r>
              <a:rPr sz="1600" spc="-25" dirty="0">
                <a:latin typeface="Calibri"/>
                <a:cs typeface="Calibri"/>
              </a:rPr>
              <a:t> </a:t>
            </a:r>
            <a:r>
              <a:rPr sz="1600" dirty="0">
                <a:latin typeface="Calibri"/>
                <a:cs typeface="Calibri"/>
              </a:rPr>
              <a:t>time</a:t>
            </a:r>
            <a:r>
              <a:rPr sz="1600" spc="-40" dirty="0">
                <a:latin typeface="Calibri"/>
                <a:cs typeface="Calibri"/>
              </a:rPr>
              <a:t> </a:t>
            </a:r>
            <a:r>
              <a:rPr sz="1600" dirty="0">
                <a:latin typeface="Calibri"/>
                <a:cs typeface="Calibri"/>
              </a:rPr>
              <a:t>wasted</a:t>
            </a:r>
            <a:r>
              <a:rPr sz="1600" spc="-20" dirty="0">
                <a:latin typeface="Calibri"/>
                <a:cs typeface="Calibri"/>
              </a:rPr>
              <a:t> </a:t>
            </a:r>
            <a:r>
              <a:rPr sz="1600" dirty="0">
                <a:latin typeface="Calibri"/>
                <a:cs typeface="Calibri"/>
              </a:rPr>
              <a:t>searching</a:t>
            </a:r>
            <a:r>
              <a:rPr sz="1600" spc="-35" dirty="0">
                <a:latin typeface="Calibri"/>
                <a:cs typeface="Calibri"/>
              </a:rPr>
              <a:t> </a:t>
            </a:r>
            <a:r>
              <a:rPr sz="1600" spc="-10" dirty="0">
                <a:latin typeface="Calibri"/>
                <a:cs typeface="Calibri"/>
              </a:rPr>
              <a:t>multiple </a:t>
            </a:r>
            <a:r>
              <a:rPr sz="1600" dirty="0">
                <a:latin typeface="Calibri"/>
                <a:cs typeface="Calibri"/>
              </a:rPr>
              <a:t>databases</a:t>
            </a:r>
            <a:r>
              <a:rPr sz="1600" spc="-25" dirty="0">
                <a:latin typeface="Calibri"/>
                <a:cs typeface="Calibri"/>
              </a:rPr>
              <a:t> </a:t>
            </a:r>
            <a:r>
              <a:rPr sz="1600" dirty="0">
                <a:latin typeface="Calibri"/>
                <a:cs typeface="Calibri"/>
              </a:rPr>
              <a:t>and</a:t>
            </a:r>
            <a:r>
              <a:rPr sz="1600" spc="-20" dirty="0">
                <a:latin typeface="Calibri"/>
                <a:cs typeface="Calibri"/>
              </a:rPr>
              <a:t> </a:t>
            </a:r>
            <a:r>
              <a:rPr sz="1600" dirty="0">
                <a:latin typeface="Calibri"/>
                <a:cs typeface="Calibri"/>
              </a:rPr>
              <a:t>find</a:t>
            </a:r>
            <a:r>
              <a:rPr sz="1600" spc="-20" dirty="0">
                <a:latin typeface="Calibri"/>
                <a:cs typeface="Calibri"/>
              </a:rPr>
              <a:t> </a:t>
            </a:r>
            <a:r>
              <a:rPr sz="1600" dirty="0">
                <a:latin typeface="Calibri"/>
                <a:cs typeface="Calibri"/>
              </a:rPr>
              <a:t>all</a:t>
            </a:r>
            <a:r>
              <a:rPr sz="1600" spc="-25" dirty="0">
                <a:latin typeface="Calibri"/>
                <a:cs typeface="Calibri"/>
              </a:rPr>
              <a:t> </a:t>
            </a:r>
            <a:r>
              <a:rPr sz="1600" dirty="0">
                <a:latin typeface="Calibri"/>
                <a:cs typeface="Calibri"/>
              </a:rPr>
              <a:t>the </a:t>
            </a:r>
            <a:r>
              <a:rPr sz="1600" spc="-10" dirty="0">
                <a:latin typeface="Calibri"/>
                <a:cs typeface="Calibri"/>
              </a:rPr>
              <a:t>information</a:t>
            </a:r>
            <a:endParaRPr sz="1600">
              <a:latin typeface="Calibri"/>
              <a:cs typeface="Calibri"/>
            </a:endParaRPr>
          </a:p>
          <a:p>
            <a:pPr marL="1528445">
              <a:lnSpc>
                <a:spcPct val="100000"/>
              </a:lnSpc>
              <a:spcBef>
                <a:spcPts val="15"/>
              </a:spcBef>
            </a:pPr>
            <a:r>
              <a:rPr sz="1600" dirty="0">
                <a:latin typeface="Calibri"/>
                <a:cs typeface="Calibri"/>
              </a:rPr>
              <a:t>you</a:t>
            </a:r>
            <a:r>
              <a:rPr sz="1600" spc="-5" dirty="0">
                <a:latin typeface="Calibri"/>
                <a:cs typeface="Calibri"/>
              </a:rPr>
              <a:t> </a:t>
            </a:r>
            <a:r>
              <a:rPr sz="1600" dirty="0">
                <a:latin typeface="Calibri"/>
                <a:cs typeface="Calibri"/>
              </a:rPr>
              <a:t>need in</a:t>
            </a:r>
            <a:r>
              <a:rPr sz="1600" spc="-15" dirty="0">
                <a:latin typeface="Calibri"/>
                <a:cs typeface="Calibri"/>
              </a:rPr>
              <a:t> </a:t>
            </a:r>
            <a:r>
              <a:rPr sz="1600" dirty="0">
                <a:latin typeface="Calibri"/>
                <a:cs typeface="Calibri"/>
              </a:rPr>
              <a:t>a</a:t>
            </a:r>
            <a:r>
              <a:rPr sz="1600" spc="-25" dirty="0">
                <a:latin typeface="Calibri"/>
                <a:cs typeface="Calibri"/>
              </a:rPr>
              <a:t> </a:t>
            </a:r>
            <a:r>
              <a:rPr sz="1600" dirty="0">
                <a:latin typeface="Calibri"/>
                <a:cs typeface="Calibri"/>
              </a:rPr>
              <a:t>single</a:t>
            </a:r>
            <a:r>
              <a:rPr sz="1600" spc="-30" dirty="0">
                <a:latin typeface="Calibri"/>
                <a:cs typeface="Calibri"/>
              </a:rPr>
              <a:t> </a:t>
            </a:r>
            <a:r>
              <a:rPr sz="1600" spc="-10" dirty="0">
                <a:latin typeface="Calibri"/>
                <a:cs typeface="Calibri"/>
              </a:rPr>
              <a:t>platform.</a:t>
            </a:r>
            <a:endParaRPr sz="1600">
              <a:latin typeface="Calibri"/>
              <a:cs typeface="Calibri"/>
            </a:endParaRPr>
          </a:p>
        </p:txBody>
      </p:sp>
      <p:sp>
        <p:nvSpPr>
          <p:cNvPr id="10" name="object 10"/>
          <p:cNvSpPr txBox="1"/>
          <p:nvPr/>
        </p:nvSpPr>
        <p:spPr>
          <a:xfrm>
            <a:off x="381000" y="3989832"/>
            <a:ext cx="5321935" cy="1624965"/>
          </a:xfrm>
          <a:prstGeom prst="rect">
            <a:avLst/>
          </a:prstGeom>
        </p:spPr>
        <p:txBody>
          <a:bodyPr vert="horz" wrap="square" lIns="0" tIns="51435" rIns="0" bIns="0" rtlCol="0">
            <a:spAutoFit/>
          </a:bodyPr>
          <a:lstStyle/>
          <a:p>
            <a:pPr>
              <a:lnSpc>
                <a:spcPct val="100000"/>
              </a:lnSpc>
              <a:spcBef>
                <a:spcPts val="405"/>
              </a:spcBef>
            </a:pPr>
            <a:endParaRPr sz="1600">
              <a:latin typeface="Times New Roman"/>
              <a:cs typeface="Times New Roman"/>
            </a:endParaRPr>
          </a:p>
          <a:p>
            <a:pPr marL="1200150">
              <a:lnSpc>
                <a:spcPts val="1914"/>
              </a:lnSpc>
            </a:pPr>
            <a:r>
              <a:rPr sz="1600" b="1" dirty="0">
                <a:latin typeface="Calibri"/>
                <a:cs typeface="Calibri"/>
              </a:rPr>
              <a:t>Focused</a:t>
            </a:r>
            <a:r>
              <a:rPr sz="1600" b="1" spc="-10" dirty="0">
                <a:latin typeface="Calibri"/>
                <a:cs typeface="Calibri"/>
              </a:rPr>
              <a:t> Communications</a:t>
            </a:r>
            <a:r>
              <a:rPr sz="1600" b="1" spc="5" dirty="0">
                <a:latin typeface="Calibri"/>
                <a:cs typeface="Calibri"/>
              </a:rPr>
              <a:t> </a:t>
            </a:r>
            <a:r>
              <a:rPr sz="1600" b="1" spc="-10" dirty="0">
                <a:latin typeface="Calibri"/>
                <a:cs typeface="Calibri"/>
              </a:rPr>
              <a:t>Content</a:t>
            </a:r>
            <a:endParaRPr sz="1600">
              <a:latin typeface="Calibri"/>
              <a:cs typeface="Calibri"/>
            </a:endParaRPr>
          </a:p>
          <a:p>
            <a:pPr marL="1200150" marR="445134">
              <a:lnSpc>
                <a:spcPts val="1920"/>
              </a:lnSpc>
              <a:spcBef>
                <a:spcPts val="60"/>
              </a:spcBef>
            </a:pPr>
            <a:r>
              <a:rPr sz="1600" dirty="0">
                <a:latin typeface="Calibri"/>
                <a:cs typeface="Calibri"/>
              </a:rPr>
              <a:t>Easily</a:t>
            </a:r>
            <a:r>
              <a:rPr sz="1600" spc="-40" dirty="0">
                <a:latin typeface="Calibri"/>
                <a:cs typeface="Calibri"/>
              </a:rPr>
              <a:t> </a:t>
            </a:r>
            <a:r>
              <a:rPr sz="1600" dirty="0">
                <a:latin typeface="Calibri"/>
                <a:cs typeface="Calibri"/>
              </a:rPr>
              <a:t>find</a:t>
            </a:r>
            <a:r>
              <a:rPr sz="1600" spc="-35" dirty="0">
                <a:latin typeface="Calibri"/>
                <a:cs typeface="Calibri"/>
              </a:rPr>
              <a:t> </a:t>
            </a:r>
            <a:r>
              <a:rPr sz="1600" spc="-10" dirty="0">
                <a:latin typeface="Calibri"/>
                <a:cs typeface="Calibri"/>
              </a:rPr>
              <a:t>project-</a:t>
            </a:r>
            <a:r>
              <a:rPr sz="1600" dirty="0">
                <a:latin typeface="Calibri"/>
                <a:cs typeface="Calibri"/>
              </a:rPr>
              <a:t>specific</a:t>
            </a:r>
            <a:r>
              <a:rPr sz="1600" spc="-15" dirty="0">
                <a:latin typeface="Calibri"/>
                <a:cs typeface="Calibri"/>
              </a:rPr>
              <a:t> </a:t>
            </a:r>
            <a:r>
              <a:rPr sz="1600" dirty="0">
                <a:latin typeface="Calibri"/>
                <a:cs typeface="Calibri"/>
              </a:rPr>
              <a:t>information</a:t>
            </a:r>
            <a:r>
              <a:rPr sz="1600" spc="-20" dirty="0">
                <a:latin typeface="Calibri"/>
                <a:cs typeface="Calibri"/>
              </a:rPr>
              <a:t> </a:t>
            </a:r>
            <a:r>
              <a:rPr sz="1600" spc="-25" dirty="0">
                <a:latin typeface="Calibri"/>
                <a:cs typeface="Calibri"/>
              </a:rPr>
              <a:t>by </a:t>
            </a:r>
            <a:r>
              <a:rPr sz="1600" dirty="0">
                <a:latin typeface="Calibri"/>
                <a:cs typeface="Calibri"/>
              </a:rPr>
              <a:t>searching</a:t>
            </a:r>
            <a:r>
              <a:rPr sz="1600" spc="-50" dirty="0">
                <a:latin typeface="Calibri"/>
                <a:cs typeface="Calibri"/>
              </a:rPr>
              <a:t> </a:t>
            </a:r>
            <a:r>
              <a:rPr sz="1600" dirty="0">
                <a:latin typeface="Calibri"/>
                <a:cs typeface="Calibri"/>
              </a:rPr>
              <a:t>expertly</a:t>
            </a:r>
            <a:r>
              <a:rPr sz="1600" spc="-40" dirty="0">
                <a:latin typeface="Calibri"/>
                <a:cs typeface="Calibri"/>
              </a:rPr>
              <a:t> </a:t>
            </a:r>
            <a:r>
              <a:rPr sz="1600" dirty="0">
                <a:latin typeface="Calibri"/>
                <a:cs typeface="Calibri"/>
              </a:rPr>
              <a:t>curated</a:t>
            </a:r>
            <a:r>
              <a:rPr sz="1600" spc="-40" dirty="0">
                <a:latin typeface="Calibri"/>
                <a:cs typeface="Calibri"/>
              </a:rPr>
              <a:t> </a:t>
            </a:r>
            <a:r>
              <a:rPr sz="1600" spc="-10" dirty="0">
                <a:latin typeface="Calibri"/>
                <a:cs typeface="Calibri"/>
              </a:rPr>
              <a:t>communications-</a:t>
            </a:r>
            <a:endParaRPr sz="1600">
              <a:latin typeface="Calibri"/>
              <a:cs typeface="Calibri"/>
            </a:endParaRPr>
          </a:p>
          <a:p>
            <a:pPr marL="1200150">
              <a:lnSpc>
                <a:spcPts val="1870"/>
              </a:lnSpc>
            </a:pPr>
            <a:r>
              <a:rPr sz="1600" dirty="0">
                <a:latin typeface="Calibri"/>
                <a:cs typeface="Calibri"/>
              </a:rPr>
              <a:t>focused</a:t>
            </a:r>
            <a:r>
              <a:rPr sz="1600" spc="-40" dirty="0">
                <a:latin typeface="Calibri"/>
                <a:cs typeface="Calibri"/>
              </a:rPr>
              <a:t> </a:t>
            </a:r>
            <a:r>
              <a:rPr sz="1600" spc="-10" dirty="0">
                <a:latin typeface="Calibri"/>
                <a:cs typeface="Calibri"/>
              </a:rPr>
              <a:t>content.</a:t>
            </a:r>
            <a:endParaRPr sz="1600">
              <a:latin typeface="Calibri"/>
              <a:cs typeface="Calibri"/>
            </a:endParaRPr>
          </a:p>
        </p:txBody>
      </p:sp>
      <p:sp>
        <p:nvSpPr>
          <p:cNvPr id="11" name="object 11"/>
          <p:cNvSpPr txBox="1"/>
          <p:nvPr/>
        </p:nvSpPr>
        <p:spPr>
          <a:xfrm>
            <a:off x="6315455" y="3989832"/>
            <a:ext cx="5323840" cy="1624965"/>
          </a:xfrm>
          <a:prstGeom prst="rect">
            <a:avLst/>
          </a:prstGeom>
        </p:spPr>
        <p:txBody>
          <a:bodyPr vert="horz" wrap="square" lIns="0" tIns="33020" rIns="0" bIns="0" rtlCol="0">
            <a:spAutoFit/>
          </a:bodyPr>
          <a:lstStyle/>
          <a:p>
            <a:pPr>
              <a:lnSpc>
                <a:spcPct val="100000"/>
              </a:lnSpc>
              <a:spcBef>
                <a:spcPts val="260"/>
              </a:spcBef>
            </a:pPr>
            <a:endParaRPr sz="1600">
              <a:latin typeface="Times New Roman"/>
              <a:cs typeface="Times New Roman"/>
            </a:endParaRPr>
          </a:p>
          <a:p>
            <a:pPr marL="1528445">
              <a:lnSpc>
                <a:spcPct val="100000"/>
              </a:lnSpc>
            </a:pPr>
            <a:r>
              <a:rPr sz="1600" b="1" dirty="0">
                <a:latin typeface="Calibri"/>
                <a:cs typeface="Calibri"/>
              </a:rPr>
              <a:t>Practical</a:t>
            </a:r>
            <a:r>
              <a:rPr sz="1600" b="1" spc="-70" dirty="0">
                <a:latin typeface="Calibri"/>
                <a:cs typeface="Calibri"/>
              </a:rPr>
              <a:t> </a:t>
            </a:r>
            <a:r>
              <a:rPr sz="1600" b="1" dirty="0">
                <a:latin typeface="Calibri"/>
                <a:cs typeface="Calibri"/>
              </a:rPr>
              <a:t>Industry</a:t>
            </a:r>
            <a:r>
              <a:rPr sz="1600" b="1" spc="-20" dirty="0">
                <a:latin typeface="Calibri"/>
                <a:cs typeface="Calibri"/>
              </a:rPr>
              <a:t> Data</a:t>
            </a:r>
            <a:endParaRPr sz="1600">
              <a:latin typeface="Calibri"/>
              <a:cs typeface="Calibri"/>
            </a:endParaRPr>
          </a:p>
          <a:p>
            <a:pPr marL="1528445" marR="511809">
              <a:lnSpc>
                <a:spcPct val="100000"/>
              </a:lnSpc>
            </a:pPr>
            <a:r>
              <a:rPr sz="1600" dirty="0">
                <a:latin typeface="Calibri"/>
                <a:cs typeface="Calibri"/>
              </a:rPr>
              <a:t>Discover</a:t>
            </a:r>
            <a:r>
              <a:rPr sz="1600" spc="-20" dirty="0">
                <a:latin typeface="Calibri"/>
                <a:cs typeface="Calibri"/>
              </a:rPr>
              <a:t> </a:t>
            </a:r>
            <a:r>
              <a:rPr sz="1600" dirty="0">
                <a:latin typeface="Calibri"/>
                <a:cs typeface="Calibri"/>
              </a:rPr>
              <a:t>solutions</a:t>
            </a:r>
            <a:r>
              <a:rPr sz="1600" spc="-40" dirty="0">
                <a:latin typeface="Calibri"/>
                <a:cs typeface="Calibri"/>
              </a:rPr>
              <a:t> </a:t>
            </a:r>
            <a:r>
              <a:rPr sz="1600" dirty="0">
                <a:latin typeface="Calibri"/>
                <a:cs typeface="Calibri"/>
              </a:rPr>
              <a:t>for</a:t>
            </a:r>
            <a:r>
              <a:rPr sz="1600" spc="-35" dirty="0">
                <a:latin typeface="Calibri"/>
                <a:cs typeface="Calibri"/>
              </a:rPr>
              <a:t> </a:t>
            </a:r>
            <a:r>
              <a:rPr sz="1600" spc="-10" dirty="0">
                <a:latin typeface="Calibri"/>
                <a:cs typeface="Calibri"/>
              </a:rPr>
              <a:t>real-</a:t>
            </a:r>
            <a:r>
              <a:rPr sz="1600" dirty="0">
                <a:latin typeface="Calibri"/>
                <a:cs typeface="Calibri"/>
              </a:rPr>
              <a:t>world</a:t>
            </a:r>
            <a:r>
              <a:rPr sz="1600" spc="-20" dirty="0">
                <a:latin typeface="Calibri"/>
                <a:cs typeface="Calibri"/>
              </a:rPr>
              <a:t> </a:t>
            </a:r>
            <a:r>
              <a:rPr sz="1600" spc="-10" dirty="0">
                <a:latin typeface="Calibri"/>
                <a:cs typeface="Calibri"/>
              </a:rPr>
              <a:t>design </a:t>
            </a:r>
            <a:r>
              <a:rPr sz="1600" dirty="0">
                <a:latin typeface="Calibri"/>
                <a:cs typeface="Calibri"/>
              </a:rPr>
              <a:t>challenges</a:t>
            </a:r>
            <a:r>
              <a:rPr sz="1600" spc="-60" dirty="0">
                <a:latin typeface="Calibri"/>
                <a:cs typeface="Calibri"/>
              </a:rPr>
              <a:t> </a:t>
            </a:r>
            <a:r>
              <a:rPr sz="1600" dirty="0">
                <a:latin typeface="Calibri"/>
                <a:cs typeface="Calibri"/>
              </a:rPr>
              <a:t>with</a:t>
            </a:r>
            <a:r>
              <a:rPr sz="1600" spc="-50" dirty="0">
                <a:latin typeface="Calibri"/>
                <a:cs typeface="Calibri"/>
              </a:rPr>
              <a:t> </a:t>
            </a:r>
            <a:r>
              <a:rPr sz="1600" dirty="0">
                <a:latin typeface="Calibri"/>
                <a:cs typeface="Calibri"/>
              </a:rPr>
              <a:t>resources</a:t>
            </a:r>
            <a:r>
              <a:rPr sz="1600" spc="-10" dirty="0">
                <a:latin typeface="Calibri"/>
                <a:cs typeface="Calibri"/>
              </a:rPr>
              <a:t> </a:t>
            </a:r>
            <a:r>
              <a:rPr sz="1600" dirty="0">
                <a:latin typeface="Calibri"/>
                <a:cs typeface="Calibri"/>
              </a:rPr>
              <a:t>tailored</a:t>
            </a:r>
            <a:r>
              <a:rPr sz="1600" spc="-45" dirty="0">
                <a:latin typeface="Calibri"/>
                <a:cs typeface="Calibri"/>
              </a:rPr>
              <a:t> </a:t>
            </a:r>
            <a:r>
              <a:rPr sz="1600" spc="-25" dirty="0">
                <a:latin typeface="Calibri"/>
                <a:cs typeface="Calibri"/>
              </a:rPr>
              <a:t>to</a:t>
            </a:r>
            <a:endParaRPr sz="1600">
              <a:latin typeface="Calibri"/>
              <a:cs typeface="Calibri"/>
            </a:endParaRPr>
          </a:p>
          <a:p>
            <a:pPr marL="1528445">
              <a:lnSpc>
                <a:spcPct val="100000"/>
              </a:lnSpc>
              <a:spcBef>
                <a:spcPts val="10"/>
              </a:spcBef>
            </a:pPr>
            <a:r>
              <a:rPr sz="1600" dirty="0">
                <a:latin typeface="Calibri"/>
                <a:cs typeface="Calibri"/>
              </a:rPr>
              <a:t>support</a:t>
            </a:r>
            <a:r>
              <a:rPr sz="1600" spc="-30" dirty="0">
                <a:latin typeface="Calibri"/>
                <a:cs typeface="Calibri"/>
              </a:rPr>
              <a:t> </a:t>
            </a:r>
            <a:r>
              <a:rPr sz="1600" dirty="0">
                <a:latin typeface="Calibri"/>
                <a:cs typeface="Calibri"/>
              </a:rPr>
              <a:t>engineers</a:t>
            </a:r>
            <a:r>
              <a:rPr sz="1600" spc="-25" dirty="0">
                <a:latin typeface="Calibri"/>
                <a:cs typeface="Calibri"/>
              </a:rPr>
              <a:t> </a:t>
            </a:r>
            <a:r>
              <a:rPr sz="1600" dirty="0">
                <a:latin typeface="Calibri"/>
                <a:cs typeface="Calibri"/>
              </a:rPr>
              <a:t>in</a:t>
            </a:r>
            <a:r>
              <a:rPr sz="1600" spc="-50" dirty="0">
                <a:latin typeface="Calibri"/>
                <a:cs typeface="Calibri"/>
              </a:rPr>
              <a:t> </a:t>
            </a:r>
            <a:r>
              <a:rPr sz="1600" spc="-10" dirty="0">
                <a:latin typeface="Calibri"/>
                <a:cs typeface="Calibri"/>
              </a:rPr>
              <a:t>industry.</a:t>
            </a:r>
            <a:endParaRPr sz="1600">
              <a:latin typeface="Calibri"/>
              <a:cs typeface="Calibri"/>
            </a:endParaRPr>
          </a:p>
        </p:txBody>
      </p:sp>
      <p:pic>
        <p:nvPicPr>
          <p:cNvPr id="12" name="object 12"/>
          <p:cNvPicPr/>
          <p:nvPr/>
        </p:nvPicPr>
        <p:blipFill>
          <a:blip r:embed="rId2" cstate="print"/>
          <a:stretch>
            <a:fillRect/>
          </a:stretch>
        </p:blipFill>
        <p:spPr>
          <a:xfrm>
            <a:off x="6527292" y="2555748"/>
            <a:ext cx="993646" cy="868679"/>
          </a:xfrm>
          <a:prstGeom prst="rect">
            <a:avLst/>
          </a:prstGeom>
        </p:spPr>
      </p:pic>
      <p:pic>
        <p:nvPicPr>
          <p:cNvPr id="13" name="object 13"/>
          <p:cNvPicPr/>
          <p:nvPr/>
        </p:nvPicPr>
        <p:blipFill>
          <a:blip r:embed="rId3" cstate="print"/>
          <a:stretch>
            <a:fillRect/>
          </a:stretch>
        </p:blipFill>
        <p:spPr>
          <a:xfrm>
            <a:off x="527304" y="4332732"/>
            <a:ext cx="995171" cy="868679"/>
          </a:xfrm>
          <a:prstGeom prst="rect">
            <a:avLst/>
          </a:prstGeom>
        </p:spPr>
      </p:pic>
      <p:pic>
        <p:nvPicPr>
          <p:cNvPr id="14" name="object 14"/>
          <p:cNvPicPr/>
          <p:nvPr/>
        </p:nvPicPr>
        <p:blipFill>
          <a:blip r:embed="rId4" cstate="print"/>
          <a:stretch>
            <a:fillRect/>
          </a:stretch>
        </p:blipFill>
        <p:spPr>
          <a:xfrm>
            <a:off x="6605016" y="4297679"/>
            <a:ext cx="993647" cy="868679"/>
          </a:xfrm>
          <a:prstGeom prst="rect">
            <a:avLst/>
          </a:prstGeom>
        </p:spPr>
      </p:pic>
      <p:pic>
        <p:nvPicPr>
          <p:cNvPr id="15" name="object 15"/>
          <p:cNvPicPr/>
          <p:nvPr/>
        </p:nvPicPr>
        <p:blipFill>
          <a:blip r:embed="rId5" cstate="print"/>
          <a:stretch>
            <a:fillRect/>
          </a:stretch>
        </p:blipFill>
        <p:spPr>
          <a:xfrm>
            <a:off x="467868" y="2564892"/>
            <a:ext cx="993647" cy="868679"/>
          </a:xfrm>
          <a:prstGeom prst="rect">
            <a:avLst/>
          </a:prstGeom>
        </p:spPr>
      </p:pic>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a:t>
            </a:fld>
            <a:endParaRPr spc="-25"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p:nvPr/>
        </p:nvSpPr>
        <p:spPr>
          <a:xfrm>
            <a:off x="413814" y="1191259"/>
            <a:ext cx="8886190" cy="146050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FF"/>
                </a:solidFill>
                <a:latin typeface="Calibri"/>
                <a:cs typeface="Calibri"/>
              </a:rPr>
              <a:t>The</a:t>
            </a:r>
            <a:r>
              <a:rPr sz="2000" spc="-30" dirty="0">
                <a:solidFill>
                  <a:srgbClr val="FFFFFF"/>
                </a:solidFill>
                <a:latin typeface="Calibri"/>
                <a:cs typeface="Calibri"/>
              </a:rPr>
              <a:t> </a:t>
            </a:r>
            <a:r>
              <a:rPr sz="2000" dirty="0">
                <a:solidFill>
                  <a:srgbClr val="FFFFFF"/>
                </a:solidFill>
                <a:latin typeface="Calibri"/>
                <a:cs typeface="Calibri"/>
              </a:rPr>
              <a:t>IEEE</a:t>
            </a:r>
            <a:r>
              <a:rPr sz="2000" spc="-70" dirty="0">
                <a:solidFill>
                  <a:srgbClr val="FFFFFF"/>
                </a:solidFill>
                <a:latin typeface="Calibri"/>
                <a:cs typeface="Calibri"/>
              </a:rPr>
              <a:t> </a:t>
            </a:r>
            <a:r>
              <a:rPr sz="2000" dirty="0">
                <a:solidFill>
                  <a:srgbClr val="FFFFFF"/>
                </a:solidFill>
                <a:latin typeface="Calibri"/>
                <a:cs typeface="Calibri"/>
              </a:rPr>
              <a:t>DiscoveryPoint</a:t>
            </a:r>
            <a:r>
              <a:rPr sz="2000" spc="-25" dirty="0">
                <a:solidFill>
                  <a:srgbClr val="FFFFFF"/>
                </a:solidFill>
                <a:latin typeface="Calibri"/>
                <a:cs typeface="Calibri"/>
              </a:rPr>
              <a:t> </a:t>
            </a:r>
            <a:r>
              <a:rPr sz="2000" dirty="0">
                <a:solidFill>
                  <a:srgbClr val="FFFFFF"/>
                </a:solidFill>
                <a:latin typeface="Calibri"/>
                <a:cs typeface="Calibri"/>
              </a:rPr>
              <a:t>team</a:t>
            </a:r>
            <a:r>
              <a:rPr sz="2000" spc="-30" dirty="0">
                <a:solidFill>
                  <a:srgbClr val="FFFFFF"/>
                </a:solidFill>
                <a:latin typeface="Calibri"/>
                <a:cs typeface="Calibri"/>
              </a:rPr>
              <a:t> </a:t>
            </a:r>
            <a:r>
              <a:rPr sz="2000" dirty="0">
                <a:solidFill>
                  <a:srgbClr val="FFFFFF"/>
                </a:solidFill>
                <a:latin typeface="Calibri"/>
                <a:cs typeface="Calibri"/>
              </a:rPr>
              <a:t>is</a:t>
            </a:r>
            <a:r>
              <a:rPr sz="2000" spc="-20" dirty="0">
                <a:solidFill>
                  <a:srgbClr val="FFFFFF"/>
                </a:solidFill>
                <a:latin typeface="Calibri"/>
                <a:cs typeface="Calibri"/>
              </a:rPr>
              <a:t> </a:t>
            </a:r>
            <a:r>
              <a:rPr sz="2000" dirty="0">
                <a:solidFill>
                  <a:srgbClr val="FFFFFF"/>
                </a:solidFill>
                <a:latin typeface="Calibri"/>
                <a:cs typeface="Calibri"/>
              </a:rPr>
              <a:t>always</a:t>
            </a:r>
            <a:r>
              <a:rPr sz="2000" spc="-35" dirty="0">
                <a:solidFill>
                  <a:srgbClr val="FFFFFF"/>
                </a:solidFill>
                <a:latin typeface="Calibri"/>
                <a:cs typeface="Calibri"/>
              </a:rPr>
              <a:t> </a:t>
            </a:r>
            <a:r>
              <a:rPr sz="2000" dirty="0">
                <a:solidFill>
                  <a:srgbClr val="FFFFFF"/>
                </a:solidFill>
                <a:latin typeface="Calibri"/>
                <a:cs typeface="Calibri"/>
              </a:rPr>
              <a:t>here</a:t>
            </a:r>
            <a:r>
              <a:rPr sz="2000" spc="-30"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spc="-10" dirty="0">
                <a:solidFill>
                  <a:srgbClr val="FFFFFF"/>
                </a:solidFill>
                <a:latin typeface="Calibri"/>
                <a:cs typeface="Calibri"/>
              </a:rPr>
              <a:t>help.</a:t>
            </a:r>
            <a:endParaRPr sz="2000">
              <a:latin typeface="Calibri"/>
              <a:cs typeface="Calibri"/>
            </a:endParaRPr>
          </a:p>
          <a:p>
            <a:pPr marL="12700" marR="5080">
              <a:lnSpc>
                <a:spcPct val="100200"/>
              </a:lnSpc>
              <a:spcBef>
                <a:spcPts val="1675"/>
              </a:spcBef>
            </a:pPr>
            <a:r>
              <a:rPr sz="2000" dirty="0">
                <a:solidFill>
                  <a:srgbClr val="FFFFFF"/>
                </a:solidFill>
                <a:latin typeface="Calibri"/>
                <a:cs typeface="Calibri"/>
              </a:rPr>
              <a:t>You</a:t>
            </a:r>
            <a:r>
              <a:rPr sz="2000" spc="-35" dirty="0">
                <a:solidFill>
                  <a:srgbClr val="FFFFFF"/>
                </a:solidFill>
                <a:latin typeface="Calibri"/>
                <a:cs typeface="Calibri"/>
              </a:rPr>
              <a:t> </a:t>
            </a:r>
            <a:r>
              <a:rPr sz="2000" dirty="0">
                <a:solidFill>
                  <a:srgbClr val="FFFFFF"/>
                </a:solidFill>
                <a:latin typeface="Calibri"/>
                <a:cs typeface="Calibri"/>
              </a:rPr>
              <a:t>can</a:t>
            </a:r>
            <a:r>
              <a:rPr sz="2000" spc="-30" dirty="0">
                <a:solidFill>
                  <a:srgbClr val="FFFFFF"/>
                </a:solidFill>
                <a:latin typeface="Calibri"/>
                <a:cs typeface="Calibri"/>
              </a:rPr>
              <a:t> </a:t>
            </a:r>
            <a:r>
              <a:rPr sz="2000" dirty="0">
                <a:solidFill>
                  <a:srgbClr val="FFFFFF"/>
                </a:solidFill>
                <a:latin typeface="Calibri"/>
                <a:cs typeface="Calibri"/>
              </a:rPr>
              <a:t>find</a:t>
            </a:r>
            <a:r>
              <a:rPr sz="2000" spc="-35" dirty="0">
                <a:solidFill>
                  <a:srgbClr val="FFFFFF"/>
                </a:solidFill>
                <a:latin typeface="Calibri"/>
                <a:cs typeface="Calibri"/>
              </a:rPr>
              <a:t> </a:t>
            </a:r>
            <a:r>
              <a:rPr sz="2000" dirty="0">
                <a:solidFill>
                  <a:srgbClr val="FFFFFF"/>
                </a:solidFill>
                <a:latin typeface="Calibri"/>
                <a:cs typeface="Calibri"/>
              </a:rPr>
              <a:t>further</a:t>
            </a:r>
            <a:r>
              <a:rPr sz="2000" spc="-25" dirty="0">
                <a:solidFill>
                  <a:srgbClr val="FFFFFF"/>
                </a:solidFill>
                <a:latin typeface="Calibri"/>
                <a:cs typeface="Calibri"/>
              </a:rPr>
              <a:t> </a:t>
            </a:r>
            <a:r>
              <a:rPr sz="2000" dirty="0">
                <a:solidFill>
                  <a:srgbClr val="FFFFFF"/>
                </a:solidFill>
                <a:latin typeface="Calibri"/>
                <a:cs typeface="Calibri"/>
              </a:rPr>
              <a:t>support,</a:t>
            </a:r>
            <a:r>
              <a:rPr sz="2000" spc="-50" dirty="0">
                <a:solidFill>
                  <a:srgbClr val="FFFFFF"/>
                </a:solidFill>
                <a:latin typeface="Calibri"/>
                <a:cs typeface="Calibri"/>
              </a:rPr>
              <a:t> </a:t>
            </a:r>
            <a:r>
              <a:rPr sz="2000" dirty="0">
                <a:solidFill>
                  <a:srgbClr val="FFFFFF"/>
                </a:solidFill>
                <a:latin typeface="Calibri"/>
                <a:cs typeface="Calibri"/>
              </a:rPr>
              <a:t>or</a:t>
            </a:r>
            <a:r>
              <a:rPr sz="2000" spc="-35" dirty="0">
                <a:solidFill>
                  <a:srgbClr val="FFFFFF"/>
                </a:solidFill>
                <a:latin typeface="Calibri"/>
                <a:cs typeface="Calibri"/>
              </a:rPr>
              <a:t> </a:t>
            </a:r>
            <a:r>
              <a:rPr sz="2000" dirty="0">
                <a:solidFill>
                  <a:srgbClr val="FFFFFF"/>
                </a:solidFill>
                <a:latin typeface="Calibri"/>
                <a:cs typeface="Calibri"/>
              </a:rPr>
              <a:t>submit</a:t>
            </a:r>
            <a:r>
              <a:rPr sz="2000" spc="-15" dirty="0">
                <a:solidFill>
                  <a:srgbClr val="FFFFFF"/>
                </a:solidFill>
                <a:latin typeface="Calibri"/>
                <a:cs typeface="Calibri"/>
              </a:rPr>
              <a:t> </a:t>
            </a:r>
            <a:r>
              <a:rPr sz="2000" dirty="0">
                <a:solidFill>
                  <a:srgbClr val="FFFFFF"/>
                </a:solidFill>
                <a:latin typeface="Calibri"/>
                <a:cs typeface="Calibri"/>
              </a:rPr>
              <a:t>feedback,</a:t>
            </a:r>
            <a:r>
              <a:rPr sz="2000" spc="-30" dirty="0">
                <a:solidFill>
                  <a:srgbClr val="FFFFFF"/>
                </a:solidFill>
                <a:latin typeface="Calibri"/>
                <a:cs typeface="Calibri"/>
              </a:rPr>
              <a:t> </a:t>
            </a:r>
            <a:r>
              <a:rPr sz="2000" dirty="0">
                <a:solidFill>
                  <a:srgbClr val="FFFFFF"/>
                </a:solidFill>
                <a:latin typeface="Calibri"/>
                <a:cs typeface="Calibri"/>
              </a:rPr>
              <a:t>by</a:t>
            </a:r>
            <a:r>
              <a:rPr sz="2000" spc="-45" dirty="0">
                <a:solidFill>
                  <a:srgbClr val="FFFFFF"/>
                </a:solidFill>
                <a:latin typeface="Calibri"/>
                <a:cs typeface="Calibri"/>
              </a:rPr>
              <a:t> </a:t>
            </a:r>
            <a:r>
              <a:rPr sz="2000" dirty="0">
                <a:solidFill>
                  <a:srgbClr val="FFFFFF"/>
                </a:solidFill>
                <a:latin typeface="Calibri"/>
                <a:cs typeface="Calibri"/>
              </a:rPr>
              <a:t>selecting</a:t>
            </a:r>
            <a:r>
              <a:rPr sz="2000" spc="-25" dirty="0">
                <a:solidFill>
                  <a:srgbClr val="FFFFFF"/>
                </a:solidFill>
                <a:latin typeface="Calibri"/>
                <a:cs typeface="Calibri"/>
              </a:rPr>
              <a:t> </a:t>
            </a:r>
            <a:r>
              <a:rPr sz="2000" dirty="0">
                <a:solidFill>
                  <a:srgbClr val="FFFFFF"/>
                </a:solidFill>
                <a:latin typeface="Calibri"/>
                <a:cs typeface="Calibri"/>
              </a:rPr>
              <a:t>the</a:t>
            </a:r>
            <a:r>
              <a:rPr sz="2000" spc="-30" dirty="0">
                <a:solidFill>
                  <a:srgbClr val="FFFFFF"/>
                </a:solidFill>
                <a:latin typeface="Calibri"/>
                <a:cs typeface="Calibri"/>
              </a:rPr>
              <a:t> </a:t>
            </a:r>
            <a:r>
              <a:rPr sz="2000" dirty="0">
                <a:solidFill>
                  <a:srgbClr val="FFFFFF"/>
                </a:solidFill>
                <a:latin typeface="Calibri"/>
                <a:cs typeface="Calibri"/>
              </a:rPr>
              <a:t>Contact</a:t>
            </a:r>
            <a:r>
              <a:rPr sz="2000" spc="-45" dirty="0">
                <a:solidFill>
                  <a:srgbClr val="FFFFFF"/>
                </a:solidFill>
                <a:latin typeface="Calibri"/>
                <a:cs typeface="Calibri"/>
              </a:rPr>
              <a:t> </a:t>
            </a:r>
            <a:r>
              <a:rPr sz="2000" spc="-10" dirty="0">
                <a:solidFill>
                  <a:srgbClr val="FFFFFF"/>
                </a:solidFill>
                <a:latin typeface="Calibri"/>
                <a:cs typeface="Calibri"/>
              </a:rPr>
              <a:t>drop-</a:t>
            </a:r>
            <a:r>
              <a:rPr sz="2000" spc="-20" dirty="0">
                <a:solidFill>
                  <a:srgbClr val="FFFFFF"/>
                </a:solidFill>
                <a:latin typeface="Calibri"/>
                <a:cs typeface="Calibri"/>
              </a:rPr>
              <a:t>down </a:t>
            </a:r>
            <a:r>
              <a:rPr sz="2000" dirty="0">
                <a:solidFill>
                  <a:srgbClr val="FFFFFF"/>
                </a:solidFill>
                <a:latin typeface="Calibri"/>
                <a:cs typeface="Calibri"/>
              </a:rPr>
              <a:t>in</a:t>
            </a:r>
            <a:r>
              <a:rPr sz="2000" spc="-35" dirty="0">
                <a:solidFill>
                  <a:srgbClr val="FFFFFF"/>
                </a:solidFill>
                <a:latin typeface="Calibri"/>
                <a:cs typeface="Calibri"/>
              </a:rPr>
              <a:t> </a:t>
            </a:r>
            <a:r>
              <a:rPr sz="2000" dirty="0">
                <a:solidFill>
                  <a:srgbClr val="FFFFFF"/>
                </a:solidFill>
                <a:latin typeface="Calibri"/>
                <a:cs typeface="Calibri"/>
              </a:rPr>
              <a:t>the</a:t>
            </a:r>
            <a:r>
              <a:rPr sz="2000" spc="-40" dirty="0">
                <a:solidFill>
                  <a:srgbClr val="FFFFFF"/>
                </a:solidFill>
                <a:latin typeface="Calibri"/>
                <a:cs typeface="Calibri"/>
              </a:rPr>
              <a:t> </a:t>
            </a:r>
            <a:r>
              <a:rPr sz="2000" dirty="0">
                <a:solidFill>
                  <a:srgbClr val="FFFFFF"/>
                </a:solidFill>
                <a:latin typeface="Calibri"/>
                <a:cs typeface="Calibri"/>
              </a:rPr>
              <a:t>blue</a:t>
            </a:r>
            <a:r>
              <a:rPr sz="2000" spc="-45" dirty="0">
                <a:solidFill>
                  <a:srgbClr val="FFFFFF"/>
                </a:solidFill>
                <a:latin typeface="Calibri"/>
                <a:cs typeface="Calibri"/>
              </a:rPr>
              <a:t> </a:t>
            </a:r>
            <a:r>
              <a:rPr sz="2000" dirty="0">
                <a:solidFill>
                  <a:srgbClr val="FFFFFF"/>
                </a:solidFill>
                <a:latin typeface="Calibri"/>
                <a:cs typeface="Calibri"/>
              </a:rPr>
              <a:t>navigation</a:t>
            </a:r>
            <a:r>
              <a:rPr sz="2000" spc="-40" dirty="0">
                <a:solidFill>
                  <a:srgbClr val="FFFFFF"/>
                </a:solidFill>
                <a:latin typeface="Calibri"/>
                <a:cs typeface="Calibri"/>
              </a:rPr>
              <a:t> </a:t>
            </a:r>
            <a:r>
              <a:rPr sz="2000" dirty="0">
                <a:solidFill>
                  <a:srgbClr val="FFFFFF"/>
                </a:solidFill>
                <a:latin typeface="Calibri"/>
                <a:cs typeface="Calibri"/>
              </a:rPr>
              <a:t>bar</a:t>
            </a:r>
            <a:r>
              <a:rPr sz="2000" spc="-35" dirty="0">
                <a:solidFill>
                  <a:srgbClr val="FFFFFF"/>
                </a:solidFill>
                <a:latin typeface="Calibri"/>
                <a:cs typeface="Calibri"/>
              </a:rPr>
              <a:t> </a:t>
            </a:r>
            <a:r>
              <a:rPr sz="2000" dirty="0">
                <a:solidFill>
                  <a:srgbClr val="FFFFFF"/>
                </a:solidFill>
                <a:latin typeface="Calibri"/>
                <a:cs typeface="Calibri"/>
              </a:rPr>
              <a:t>and</a:t>
            </a:r>
            <a:r>
              <a:rPr sz="2000" spc="-40" dirty="0">
                <a:solidFill>
                  <a:srgbClr val="FFFFFF"/>
                </a:solidFill>
                <a:latin typeface="Calibri"/>
                <a:cs typeface="Calibri"/>
              </a:rPr>
              <a:t> </a:t>
            </a:r>
            <a:r>
              <a:rPr sz="2000" dirty="0">
                <a:solidFill>
                  <a:srgbClr val="FFFFFF"/>
                </a:solidFill>
                <a:latin typeface="Calibri"/>
                <a:cs typeface="Calibri"/>
              </a:rPr>
              <a:t>selecting</a:t>
            </a:r>
            <a:r>
              <a:rPr sz="2000" spc="-30" dirty="0">
                <a:solidFill>
                  <a:srgbClr val="FFFFFF"/>
                </a:solidFill>
                <a:latin typeface="Calibri"/>
                <a:cs typeface="Calibri"/>
              </a:rPr>
              <a:t> </a:t>
            </a:r>
            <a:r>
              <a:rPr sz="2000" dirty="0">
                <a:solidFill>
                  <a:srgbClr val="FFFFFF"/>
                </a:solidFill>
                <a:latin typeface="Calibri"/>
                <a:cs typeface="Calibri"/>
              </a:rPr>
              <a:t>Contact</a:t>
            </a:r>
            <a:r>
              <a:rPr sz="2000" spc="-45" dirty="0">
                <a:solidFill>
                  <a:srgbClr val="FFFFFF"/>
                </a:solidFill>
                <a:latin typeface="Calibri"/>
                <a:cs typeface="Calibri"/>
              </a:rPr>
              <a:t> </a:t>
            </a:r>
            <a:r>
              <a:rPr sz="2000" dirty="0">
                <a:solidFill>
                  <a:srgbClr val="FFFFFF"/>
                </a:solidFill>
                <a:latin typeface="Calibri"/>
                <a:cs typeface="Calibri"/>
              </a:rPr>
              <a:t>Us</a:t>
            </a:r>
            <a:r>
              <a:rPr sz="2000" spc="-40" dirty="0">
                <a:solidFill>
                  <a:srgbClr val="FFFFFF"/>
                </a:solidFill>
                <a:latin typeface="Calibri"/>
                <a:cs typeface="Calibri"/>
              </a:rPr>
              <a:t> </a:t>
            </a:r>
            <a:r>
              <a:rPr sz="2000" dirty="0">
                <a:solidFill>
                  <a:srgbClr val="FFFFFF"/>
                </a:solidFill>
                <a:latin typeface="Calibri"/>
                <a:cs typeface="Calibri"/>
              </a:rPr>
              <a:t>or</a:t>
            </a:r>
            <a:r>
              <a:rPr sz="2000" spc="-35" dirty="0">
                <a:solidFill>
                  <a:srgbClr val="FFFFFF"/>
                </a:solidFill>
                <a:latin typeface="Calibri"/>
                <a:cs typeface="Calibri"/>
              </a:rPr>
              <a:t> </a:t>
            </a:r>
            <a:r>
              <a:rPr sz="2000" dirty="0">
                <a:solidFill>
                  <a:srgbClr val="FFFFFF"/>
                </a:solidFill>
                <a:latin typeface="Calibri"/>
                <a:cs typeface="Calibri"/>
              </a:rPr>
              <a:t>email</a:t>
            </a:r>
            <a:r>
              <a:rPr sz="2000" spc="-25" dirty="0">
                <a:solidFill>
                  <a:srgbClr val="FFFFFF"/>
                </a:solidFill>
                <a:latin typeface="Calibri"/>
                <a:cs typeface="Calibri"/>
              </a:rPr>
              <a:t> </a:t>
            </a:r>
            <a:r>
              <a:rPr sz="2000" dirty="0">
                <a:solidFill>
                  <a:srgbClr val="FFFFFF"/>
                </a:solidFill>
                <a:latin typeface="Calibri"/>
                <a:cs typeface="Calibri"/>
              </a:rPr>
              <a:t>the</a:t>
            </a:r>
            <a:r>
              <a:rPr sz="2000" spc="-35" dirty="0">
                <a:solidFill>
                  <a:srgbClr val="FFFFFF"/>
                </a:solidFill>
                <a:latin typeface="Calibri"/>
                <a:cs typeface="Calibri"/>
              </a:rPr>
              <a:t> </a:t>
            </a:r>
            <a:r>
              <a:rPr sz="2000" dirty="0">
                <a:solidFill>
                  <a:srgbClr val="FFFFFF"/>
                </a:solidFill>
                <a:latin typeface="Calibri"/>
                <a:cs typeface="Calibri"/>
              </a:rPr>
              <a:t>team</a:t>
            </a:r>
            <a:r>
              <a:rPr sz="2000" spc="-40" dirty="0">
                <a:solidFill>
                  <a:srgbClr val="FFFFFF"/>
                </a:solidFill>
                <a:latin typeface="Calibri"/>
                <a:cs typeface="Calibri"/>
              </a:rPr>
              <a:t> </a:t>
            </a:r>
            <a:r>
              <a:rPr sz="2000" dirty="0">
                <a:solidFill>
                  <a:srgbClr val="FFFFFF"/>
                </a:solidFill>
                <a:latin typeface="Calibri"/>
                <a:cs typeface="Calibri"/>
              </a:rPr>
              <a:t>directly</a:t>
            </a:r>
            <a:r>
              <a:rPr sz="2000" spc="-30" dirty="0">
                <a:solidFill>
                  <a:srgbClr val="FFFFFF"/>
                </a:solidFill>
                <a:latin typeface="Calibri"/>
                <a:cs typeface="Calibri"/>
              </a:rPr>
              <a:t> </a:t>
            </a:r>
            <a:r>
              <a:rPr sz="2000" spc="-25" dirty="0">
                <a:solidFill>
                  <a:srgbClr val="FFFFFF"/>
                </a:solidFill>
                <a:latin typeface="Calibri"/>
                <a:cs typeface="Calibri"/>
              </a:rPr>
              <a:t>at </a:t>
            </a:r>
            <a:r>
              <a:rPr sz="2000" b="1" u="sng" spc="-10" dirty="0">
                <a:solidFill>
                  <a:srgbClr val="FFFFFF"/>
                </a:solidFill>
                <a:uFill>
                  <a:solidFill>
                    <a:srgbClr val="FFFFFF"/>
                  </a:solidFill>
                </a:uFill>
                <a:latin typeface="Calibri"/>
                <a:cs typeface="Calibri"/>
                <a:hlinkClick r:id="rId6"/>
              </a:rPr>
              <a:t>discoverypoint-comms@ieee.org</a:t>
            </a:r>
            <a:r>
              <a:rPr sz="2000" b="1" u="none" spc="-10" dirty="0">
                <a:solidFill>
                  <a:srgbClr val="FFFFFF"/>
                </a:solidFill>
                <a:latin typeface="Calibri"/>
                <a:cs typeface="Calibri"/>
              </a:rPr>
              <a:t>.</a:t>
            </a:r>
            <a:endParaRPr sz="2000">
              <a:latin typeface="Calibri"/>
              <a:cs typeface="Calibri"/>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9685">
              <a:lnSpc>
                <a:spcPct val="100000"/>
              </a:lnSpc>
              <a:spcBef>
                <a:spcPts val="100"/>
              </a:spcBef>
            </a:pPr>
            <a:r>
              <a:rPr sz="4400" spc="-10" dirty="0">
                <a:solidFill>
                  <a:srgbClr val="FFFFFF"/>
                </a:solidFill>
              </a:rPr>
              <a:t>Questions</a:t>
            </a:r>
            <a:endParaRPr sz="4400"/>
          </a:p>
        </p:txBody>
      </p:sp>
      <p:sp>
        <p:nvSpPr>
          <p:cNvPr id="11" name="object 11"/>
          <p:cNvSpPr/>
          <p:nvPr/>
        </p:nvSpPr>
        <p:spPr>
          <a:xfrm>
            <a:off x="0" y="5210555"/>
            <a:ext cx="12192000" cy="951230"/>
          </a:xfrm>
          <a:custGeom>
            <a:avLst/>
            <a:gdLst/>
            <a:ahLst/>
            <a:cxnLst/>
            <a:rect l="l" t="t" r="r" b="b"/>
            <a:pathLst>
              <a:path w="12192000" h="951229">
                <a:moveTo>
                  <a:pt x="12192000" y="0"/>
                </a:moveTo>
                <a:lnTo>
                  <a:pt x="0" y="0"/>
                </a:lnTo>
                <a:lnTo>
                  <a:pt x="0" y="950976"/>
                </a:lnTo>
                <a:lnTo>
                  <a:pt x="12192000" y="950976"/>
                </a:lnTo>
                <a:lnTo>
                  <a:pt x="12192000" y="0"/>
                </a:lnTo>
                <a:close/>
              </a:path>
            </a:pathLst>
          </a:custGeom>
          <a:solidFill>
            <a:srgbClr val="EFF6F8"/>
          </a:solidFill>
        </p:spPr>
        <p:txBody>
          <a:bodyPr wrap="square" lIns="0" tIns="0" rIns="0" bIns="0" rtlCol="0"/>
          <a:lstStyle/>
          <a:p>
            <a:endParaRPr/>
          </a:p>
        </p:txBody>
      </p:sp>
      <p:sp>
        <p:nvSpPr>
          <p:cNvPr id="12" name="object 12"/>
          <p:cNvSpPr txBox="1"/>
          <p:nvPr/>
        </p:nvSpPr>
        <p:spPr>
          <a:xfrm>
            <a:off x="1889886" y="5439136"/>
            <a:ext cx="8409940" cy="330835"/>
          </a:xfrm>
          <a:prstGeom prst="rect">
            <a:avLst/>
          </a:prstGeom>
        </p:spPr>
        <p:txBody>
          <a:bodyPr vert="horz" wrap="square" lIns="0" tIns="12700" rIns="0" bIns="0" rtlCol="0">
            <a:spAutoFit/>
          </a:bodyPr>
          <a:lstStyle/>
          <a:p>
            <a:pPr marL="12700">
              <a:lnSpc>
                <a:spcPct val="100000"/>
              </a:lnSpc>
              <a:spcBef>
                <a:spcPts val="100"/>
              </a:spcBef>
            </a:pPr>
            <a:r>
              <a:rPr sz="2000" b="1" u="sng" dirty="0">
                <a:solidFill>
                  <a:srgbClr val="009CA6"/>
                </a:solidFill>
                <a:uFill>
                  <a:solidFill>
                    <a:srgbClr val="009CA6"/>
                  </a:solidFill>
                </a:uFill>
                <a:latin typeface="Calibri"/>
                <a:cs typeface="Calibri"/>
                <a:hlinkClick r:id="rId7"/>
              </a:rPr>
              <a:t>Find</a:t>
            </a:r>
            <a:r>
              <a:rPr sz="2000" b="1" u="sng" spc="-55"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more</a:t>
            </a:r>
            <a:r>
              <a:rPr sz="2000" b="1" u="sng" spc="-20"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information</a:t>
            </a:r>
            <a:r>
              <a:rPr sz="2000" b="1" u="sng" spc="-60"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about</a:t>
            </a:r>
            <a:r>
              <a:rPr sz="2000" b="1" u="sng" spc="-40"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using</a:t>
            </a:r>
            <a:r>
              <a:rPr sz="2000" b="1" u="sng" spc="-45"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IEEE</a:t>
            </a:r>
            <a:r>
              <a:rPr sz="2000" b="1" u="sng" spc="-30"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DiscoveryPoint</a:t>
            </a:r>
            <a:r>
              <a:rPr sz="2000" b="1" u="sng" spc="-55"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on</a:t>
            </a:r>
            <a:r>
              <a:rPr sz="2000" b="1" u="sng" spc="-25"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the</a:t>
            </a:r>
            <a:r>
              <a:rPr sz="2000" b="1" u="sng" spc="-30"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User</a:t>
            </a:r>
            <a:r>
              <a:rPr sz="2000" b="1" u="sng" spc="-35" dirty="0">
                <a:solidFill>
                  <a:srgbClr val="009CA6"/>
                </a:solidFill>
                <a:uFill>
                  <a:solidFill>
                    <a:srgbClr val="009CA6"/>
                  </a:solidFill>
                </a:uFill>
                <a:latin typeface="Calibri"/>
                <a:cs typeface="Calibri"/>
                <a:hlinkClick r:id="rId7"/>
              </a:rPr>
              <a:t> </a:t>
            </a:r>
            <a:r>
              <a:rPr sz="2000" b="1" u="sng" dirty="0">
                <a:solidFill>
                  <a:srgbClr val="009CA6"/>
                </a:solidFill>
                <a:uFill>
                  <a:solidFill>
                    <a:srgbClr val="009CA6"/>
                  </a:solidFill>
                </a:uFill>
                <a:latin typeface="Calibri"/>
                <a:cs typeface="Calibri"/>
                <a:hlinkClick r:id="rId7"/>
              </a:rPr>
              <a:t>Help</a:t>
            </a:r>
            <a:r>
              <a:rPr sz="2000" b="1" u="sng" spc="-30" dirty="0">
                <a:solidFill>
                  <a:srgbClr val="009CA6"/>
                </a:solidFill>
                <a:uFill>
                  <a:solidFill>
                    <a:srgbClr val="009CA6"/>
                  </a:solidFill>
                </a:uFill>
                <a:latin typeface="Calibri"/>
                <a:cs typeface="Calibri"/>
                <a:hlinkClick r:id="rId7"/>
              </a:rPr>
              <a:t> </a:t>
            </a:r>
            <a:r>
              <a:rPr sz="2000" b="1" u="sng" spc="-10" dirty="0">
                <a:solidFill>
                  <a:srgbClr val="009CA6"/>
                </a:solidFill>
                <a:uFill>
                  <a:solidFill>
                    <a:srgbClr val="009CA6"/>
                  </a:solidFill>
                </a:uFill>
                <a:latin typeface="Calibri"/>
                <a:cs typeface="Calibri"/>
                <a:hlinkClick r:id="rId7"/>
              </a:rPr>
              <a:t>pages.</a:t>
            </a:r>
            <a:endParaRPr sz="200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40</a:t>
            </a:fld>
            <a:endParaRPr spc="-25" dirty="0"/>
          </a:p>
        </p:txBody>
      </p:sp>
      <p:sp>
        <p:nvSpPr>
          <p:cNvPr id="15" name="object 19">
            <a:extLst>
              <a:ext uri="{FF2B5EF4-FFF2-40B4-BE49-F238E27FC236}">
                <a16:creationId xmlns:a16="http://schemas.microsoft.com/office/drawing/2014/main" id="{3BDF3301-6146-F8BE-E099-067AE8C4EDD4}"/>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p:nvPr/>
        </p:nvSpPr>
        <p:spPr>
          <a:xfrm>
            <a:off x="406400" y="2735844"/>
            <a:ext cx="5984240" cy="2766060"/>
          </a:xfrm>
          <a:prstGeom prst="rect">
            <a:avLst/>
          </a:prstGeom>
        </p:spPr>
        <p:txBody>
          <a:bodyPr vert="horz" wrap="square" lIns="0" tIns="12700" rIns="0" bIns="0" rtlCol="0">
            <a:spAutoFit/>
          </a:bodyPr>
          <a:lstStyle/>
          <a:p>
            <a:pPr marL="12700">
              <a:lnSpc>
                <a:spcPts val="2150"/>
              </a:lnSpc>
              <a:spcBef>
                <a:spcPts val="100"/>
              </a:spcBef>
            </a:pPr>
            <a:r>
              <a:rPr sz="1800" b="1" dirty="0">
                <a:solidFill>
                  <a:srgbClr val="FFFFFF"/>
                </a:solidFill>
                <a:latin typeface="Calibri"/>
                <a:cs typeface="Calibri"/>
              </a:rPr>
              <a:t>Key</a:t>
            </a:r>
            <a:r>
              <a:rPr sz="1800" b="1" spc="-15" dirty="0">
                <a:solidFill>
                  <a:srgbClr val="FFFFFF"/>
                </a:solidFill>
                <a:latin typeface="Calibri"/>
                <a:cs typeface="Calibri"/>
              </a:rPr>
              <a:t> </a:t>
            </a:r>
            <a:r>
              <a:rPr sz="1800" b="1" spc="-10" dirty="0">
                <a:solidFill>
                  <a:srgbClr val="FFFFFF"/>
                </a:solidFill>
                <a:latin typeface="Calibri"/>
                <a:cs typeface="Calibri"/>
              </a:rPr>
              <a:t>Questions</a:t>
            </a:r>
            <a:endParaRPr sz="1800">
              <a:latin typeface="Calibri"/>
              <a:cs typeface="Calibri"/>
            </a:endParaRPr>
          </a:p>
          <a:p>
            <a:pPr marL="354965" indent="-342265">
              <a:lnSpc>
                <a:spcPts val="2150"/>
              </a:lnSpc>
              <a:buFont typeface="Arial"/>
              <a:buChar char="•"/>
              <a:tabLst>
                <a:tab pos="354965" algn="l"/>
              </a:tabLst>
            </a:pPr>
            <a:r>
              <a:rPr sz="1800" dirty="0">
                <a:solidFill>
                  <a:srgbClr val="FFFFFF"/>
                </a:solidFill>
                <a:latin typeface="Calibri"/>
                <a:cs typeface="Calibri"/>
              </a:rPr>
              <a:t>What</a:t>
            </a:r>
            <a:r>
              <a:rPr sz="1800" spc="-30" dirty="0">
                <a:solidFill>
                  <a:srgbClr val="FFFFFF"/>
                </a:solidFill>
                <a:latin typeface="Calibri"/>
                <a:cs typeface="Calibri"/>
              </a:rPr>
              <a:t> </a:t>
            </a:r>
            <a:r>
              <a:rPr sz="1800" dirty="0">
                <a:solidFill>
                  <a:srgbClr val="FFFFFF"/>
                </a:solidFill>
                <a:latin typeface="Calibri"/>
                <a:cs typeface="Calibri"/>
              </a:rPr>
              <a:t>are</a:t>
            </a:r>
            <a:r>
              <a:rPr sz="1800" spc="-30" dirty="0">
                <a:solidFill>
                  <a:srgbClr val="FFFFFF"/>
                </a:solidFill>
                <a:latin typeface="Calibri"/>
                <a:cs typeface="Calibri"/>
              </a:rPr>
              <a:t> </a:t>
            </a:r>
            <a:r>
              <a:rPr sz="1800" dirty="0">
                <a:solidFill>
                  <a:srgbClr val="FFFFFF"/>
                </a:solidFill>
                <a:latin typeface="Calibri"/>
                <a:cs typeface="Calibri"/>
              </a:rPr>
              <a:t>the</a:t>
            </a:r>
            <a:r>
              <a:rPr sz="1800" spc="-20" dirty="0">
                <a:solidFill>
                  <a:srgbClr val="FFFFFF"/>
                </a:solidFill>
                <a:latin typeface="Calibri"/>
                <a:cs typeface="Calibri"/>
              </a:rPr>
              <a:t> </a:t>
            </a:r>
            <a:r>
              <a:rPr sz="1800" dirty="0">
                <a:solidFill>
                  <a:srgbClr val="FFFFFF"/>
                </a:solidFill>
                <a:latin typeface="Calibri"/>
                <a:cs typeface="Calibri"/>
              </a:rPr>
              <a:t>Search</a:t>
            </a:r>
            <a:r>
              <a:rPr sz="1800" spc="-35" dirty="0">
                <a:solidFill>
                  <a:srgbClr val="FFFFFF"/>
                </a:solidFill>
                <a:latin typeface="Calibri"/>
                <a:cs typeface="Calibri"/>
              </a:rPr>
              <a:t> </a:t>
            </a:r>
            <a:r>
              <a:rPr sz="1800" dirty="0">
                <a:solidFill>
                  <a:srgbClr val="FFFFFF"/>
                </a:solidFill>
                <a:latin typeface="Calibri"/>
                <a:cs typeface="Calibri"/>
              </a:rPr>
              <a:t>Result</a:t>
            </a:r>
            <a:r>
              <a:rPr sz="1800" spc="-25" dirty="0">
                <a:solidFill>
                  <a:srgbClr val="FFFFFF"/>
                </a:solidFill>
                <a:latin typeface="Calibri"/>
                <a:cs typeface="Calibri"/>
              </a:rPr>
              <a:t> </a:t>
            </a:r>
            <a:r>
              <a:rPr sz="1800" dirty="0">
                <a:solidFill>
                  <a:srgbClr val="FFFFFF"/>
                </a:solidFill>
                <a:latin typeface="Calibri"/>
                <a:cs typeface="Calibri"/>
              </a:rPr>
              <a:t>Record</a:t>
            </a:r>
            <a:r>
              <a:rPr sz="1800" spc="-15" dirty="0">
                <a:solidFill>
                  <a:srgbClr val="FFFFFF"/>
                </a:solidFill>
                <a:latin typeface="Calibri"/>
                <a:cs typeface="Calibri"/>
              </a:rPr>
              <a:t> </a:t>
            </a:r>
            <a:r>
              <a:rPr sz="1800" spc="-10" dirty="0">
                <a:solidFill>
                  <a:srgbClr val="FFFFFF"/>
                </a:solidFill>
                <a:latin typeface="Calibri"/>
                <a:cs typeface="Calibri"/>
              </a:rPr>
              <a:t>Actions?</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Can</a:t>
            </a:r>
            <a:r>
              <a:rPr sz="1800" spc="-25" dirty="0">
                <a:solidFill>
                  <a:srgbClr val="FFFFFF"/>
                </a:solidFill>
                <a:latin typeface="Calibri"/>
                <a:cs typeface="Calibri"/>
              </a:rPr>
              <a:t> </a:t>
            </a:r>
            <a:r>
              <a:rPr sz="1800" dirty="0">
                <a:solidFill>
                  <a:srgbClr val="FFFFFF"/>
                </a:solidFill>
                <a:latin typeface="Calibri"/>
                <a:cs typeface="Calibri"/>
              </a:rPr>
              <a:t>I</a:t>
            </a:r>
            <a:r>
              <a:rPr sz="1800" spc="-45" dirty="0">
                <a:solidFill>
                  <a:srgbClr val="FFFFFF"/>
                </a:solidFill>
                <a:latin typeface="Calibri"/>
                <a:cs typeface="Calibri"/>
              </a:rPr>
              <a:t> </a:t>
            </a:r>
            <a:r>
              <a:rPr sz="1800" dirty="0">
                <a:solidFill>
                  <a:srgbClr val="FFFFFF"/>
                </a:solidFill>
                <a:latin typeface="Calibri"/>
                <a:cs typeface="Calibri"/>
              </a:rPr>
              <a:t>use</a:t>
            </a:r>
            <a:r>
              <a:rPr sz="1800" spc="-25" dirty="0">
                <a:solidFill>
                  <a:srgbClr val="FFFFFF"/>
                </a:solidFill>
                <a:latin typeface="Calibri"/>
                <a:cs typeface="Calibri"/>
              </a:rPr>
              <a:t> </a:t>
            </a:r>
            <a:r>
              <a:rPr sz="1800" dirty="0">
                <a:solidFill>
                  <a:srgbClr val="FFFFFF"/>
                </a:solidFill>
                <a:latin typeface="Calibri"/>
                <a:cs typeface="Calibri"/>
              </a:rPr>
              <a:t>Boolean</a:t>
            </a:r>
            <a:r>
              <a:rPr sz="1800" spc="-25" dirty="0">
                <a:solidFill>
                  <a:srgbClr val="FFFFFF"/>
                </a:solidFill>
                <a:latin typeface="Calibri"/>
                <a:cs typeface="Calibri"/>
              </a:rPr>
              <a:t> </a:t>
            </a:r>
            <a:r>
              <a:rPr sz="1800" dirty="0">
                <a:solidFill>
                  <a:srgbClr val="FFFFFF"/>
                </a:solidFill>
                <a:latin typeface="Calibri"/>
                <a:cs typeface="Calibri"/>
              </a:rPr>
              <a:t>Operators</a:t>
            </a:r>
            <a:r>
              <a:rPr sz="1800" spc="-25" dirty="0">
                <a:solidFill>
                  <a:srgbClr val="FFFFFF"/>
                </a:solidFill>
                <a:latin typeface="Calibri"/>
                <a:cs typeface="Calibri"/>
              </a:rPr>
              <a:t> </a:t>
            </a:r>
            <a:r>
              <a:rPr sz="1800" dirty="0">
                <a:solidFill>
                  <a:srgbClr val="FFFFFF"/>
                </a:solidFill>
                <a:latin typeface="Calibri"/>
                <a:cs typeface="Calibri"/>
              </a:rPr>
              <a:t>in</a:t>
            </a:r>
            <a:r>
              <a:rPr sz="1800" spc="-25" dirty="0">
                <a:solidFill>
                  <a:srgbClr val="FFFFFF"/>
                </a:solidFill>
                <a:latin typeface="Calibri"/>
                <a:cs typeface="Calibri"/>
              </a:rPr>
              <a:t> </a:t>
            </a:r>
            <a:r>
              <a:rPr sz="1800" dirty="0">
                <a:solidFill>
                  <a:srgbClr val="FFFFFF"/>
                </a:solidFill>
                <a:latin typeface="Calibri"/>
                <a:cs typeface="Calibri"/>
              </a:rPr>
              <a:t>a</a:t>
            </a:r>
            <a:r>
              <a:rPr sz="1800" spc="-35" dirty="0">
                <a:solidFill>
                  <a:srgbClr val="FFFFFF"/>
                </a:solidFill>
                <a:latin typeface="Calibri"/>
                <a:cs typeface="Calibri"/>
              </a:rPr>
              <a:t> </a:t>
            </a:r>
            <a:r>
              <a:rPr sz="1800" dirty="0">
                <a:solidFill>
                  <a:srgbClr val="FFFFFF"/>
                </a:solidFill>
                <a:latin typeface="Calibri"/>
                <a:cs typeface="Calibri"/>
              </a:rPr>
              <a:t>Quick</a:t>
            </a:r>
            <a:r>
              <a:rPr sz="1800" spc="-20" dirty="0">
                <a:solidFill>
                  <a:srgbClr val="FFFFFF"/>
                </a:solidFill>
                <a:latin typeface="Calibri"/>
                <a:cs typeface="Calibri"/>
              </a:rPr>
              <a:t> </a:t>
            </a:r>
            <a:r>
              <a:rPr sz="1800" dirty="0">
                <a:solidFill>
                  <a:srgbClr val="FFFFFF"/>
                </a:solidFill>
                <a:latin typeface="Calibri"/>
                <a:cs typeface="Calibri"/>
              </a:rPr>
              <a:t>or</a:t>
            </a:r>
            <a:r>
              <a:rPr sz="1800" spc="-30" dirty="0">
                <a:solidFill>
                  <a:srgbClr val="FFFFFF"/>
                </a:solidFill>
                <a:latin typeface="Calibri"/>
                <a:cs typeface="Calibri"/>
              </a:rPr>
              <a:t> </a:t>
            </a:r>
            <a:r>
              <a:rPr sz="1800" dirty="0">
                <a:solidFill>
                  <a:srgbClr val="FFFFFF"/>
                </a:solidFill>
                <a:latin typeface="Calibri"/>
                <a:cs typeface="Calibri"/>
              </a:rPr>
              <a:t>Advanced</a:t>
            </a:r>
            <a:r>
              <a:rPr sz="1800" spc="-30" dirty="0">
                <a:solidFill>
                  <a:srgbClr val="FFFFFF"/>
                </a:solidFill>
                <a:latin typeface="Calibri"/>
                <a:cs typeface="Calibri"/>
              </a:rPr>
              <a:t> </a:t>
            </a:r>
            <a:r>
              <a:rPr sz="1800" spc="-10" dirty="0">
                <a:solidFill>
                  <a:srgbClr val="FFFFFF"/>
                </a:solidFill>
                <a:latin typeface="Calibri"/>
                <a:cs typeface="Calibri"/>
              </a:rPr>
              <a:t>Search?</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25" dirty="0">
                <a:solidFill>
                  <a:srgbClr val="FFFFFF"/>
                </a:solidFill>
                <a:latin typeface="Calibri"/>
                <a:cs typeface="Calibri"/>
              </a:rPr>
              <a:t> </a:t>
            </a:r>
            <a:r>
              <a:rPr sz="1800" dirty="0">
                <a:solidFill>
                  <a:srgbClr val="FFFFFF"/>
                </a:solidFill>
                <a:latin typeface="Calibri"/>
                <a:cs typeface="Calibri"/>
              </a:rPr>
              <a:t>is</a:t>
            </a:r>
            <a:r>
              <a:rPr sz="1800" spc="-25" dirty="0">
                <a:solidFill>
                  <a:srgbClr val="FFFFFF"/>
                </a:solidFill>
                <a:latin typeface="Calibri"/>
                <a:cs typeface="Calibri"/>
              </a:rPr>
              <a:t> </a:t>
            </a:r>
            <a:r>
              <a:rPr sz="1800" dirty="0">
                <a:solidFill>
                  <a:srgbClr val="FFFFFF"/>
                </a:solidFill>
                <a:latin typeface="Calibri"/>
                <a:cs typeface="Calibri"/>
              </a:rPr>
              <a:t>the</a:t>
            </a:r>
            <a:r>
              <a:rPr sz="1800" spc="-30" dirty="0">
                <a:solidFill>
                  <a:srgbClr val="FFFFFF"/>
                </a:solidFill>
                <a:latin typeface="Calibri"/>
                <a:cs typeface="Calibri"/>
              </a:rPr>
              <a:t> </a:t>
            </a:r>
            <a:r>
              <a:rPr sz="1800" dirty="0">
                <a:solidFill>
                  <a:srgbClr val="FFFFFF"/>
                </a:solidFill>
                <a:latin typeface="Calibri"/>
                <a:cs typeface="Calibri"/>
              </a:rPr>
              <a:t>Connect</a:t>
            </a:r>
            <a:r>
              <a:rPr sz="1800" spc="-10" dirty="0">
                <a:solidFill>
                  <a:srgbClr val="FFFFFF"/>
                </a:solidFill>
                <a:latin typeface="Calibri"/>
                <a:cs typeface="Calibri"/>
              </a:rPr>
              <a:t> drop-</a:t>
            </a:r>
            <a:r>
              <a:rPr sz="1800" dirty="0">
                <a:solidFill>
                  <a:srgbClr val="FFFFFF"/>
                </a:solidFill>
                <a:latin typeface="Calibri"/>
                <a:cs typeface="Calibri"/>
              </a:rPr>
              <a:t>down</a:t>
            </a:r>
            <a:r>
              <a:rPr sz="1800" spc="-10" dirty="0">
                <a:solidFill>
                  <a:srgbClr val="FFFFFF"/>
                </a:solidFill>
                <a:latin typeface="Calibri"/>
                <a:cs typeface="Calibri"/>
              </a:rPr>
              <a:t> menu?</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10" dirty="0">
                <a:solidFill>
                  <a:srgbClr val="FFFFFF"/>
                </a:solidFill>
                <a:latin typeface="Calibri"/>
                <a:cs typeface="Calibri"/>
              </a:rPr>
              <a:t> </a:t>
            </a:r>
            <a:r>
              <a:rPr sz="1800" dirty="0">
                <a:solidFill>
                  <a:srgbClr val="FFFFFF"/>
                </a:solidFill>
                <a:latin typeface="Calibri"/>
                <a:cs typeface="Calibri"/>
              </a:rPr>
              <a:t>is</a:t>
            </a:r>
            <a:r>
              <a:rPr sz="1800" spc="-10" dirty="0">
                <a:solidFill>
                  <a:srgbClr val="FFFFFF"/>
                </a:solidFill>
                <a:latin typeface="Calibri"/>
                <a:cs typeface="Calibri"/>
              </a:rPr>
              <a:t> </a:t>
            </a:r>
            <a:r>
              <a:rPr sz="1800" dirty="0">
                <a:solidFill>
                  <a:srgbClr val="FFFFFF"/>
                </a:solidFill>
                <a:latin typeface="Calibri"/>
                <a:cs typeface="Calibri"/>
              </a:rPr>
              <a:t>"My</a:t>
            </a:r>
            <a:r>
              <a:rPr sz="1800" spc="-15" dirty="0">
                <a:solidFill>
                  <a:srgbClr val="FFFFFF"/>
                </a:solidFill>
                <a:latin typeface="Calibri"/>
                <a:cs typeface="Calibri"/>
              </a:rPr>
              <a:t> </a:t>
            </a:r>
            <a:r>
              <a:rPr sz="1800" spc="-10" dirty="0">
                <a:solidFill>
                  <a:srgbClr val="FFFFFF"/>
                </a:solidFill>
                <a:latin typeface="Calibri"/>
                <a:cs typeface="Calibri"/>
              </a:rPr>
              <a:t>Colleagues?”</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10" dirty="0">
                <a:solidFill>
                  <a:srgbClr val="FFFFFF"/>
                </a:solidFill>
                <a:latin typeface="Calibri"/>
                <a:cs typeface="Calibri"/>
              </a:rPr>
              <a:t> </a:t>
            </a:r>
            <a:r>
              <a:rPr sz="1800" dirty="0">
                <a:solidFill>
                  <a:srgbClr val="FFFFFF"/>
                </a:solidFill>
                <a:latin typeface="Calibri"/>
                <a:cs typeface="Calibri"/>
              </a:rPr>
              <a:t>is</a:t>
            </a:r>
            <a:r>
              <a:rPr sz="1800" spc="-10" dirty="0">
                <a:solidFill>
                  <a:srgbClr val="FFFFFF"/>
                </a:solidFill>
                <a:latin typeface="Calibri"/>
                <a:cs typeface="Calibri"/>
              </a:rPr>
              <a:t> </a:t>
            </a:r>
            <a:r>
              <a:rPr sz="1800" dirty="0">
                <a:solidFill>
                  <a:srgbClr val="FFFFFF"/>
                </a:solidFill>
                <a:latin typeface="Calibri"/>
                <a:cs typeface="Calibri"/>
              </a:rPr>
              <a:t>"My</a:t>
            </a:r>
            <a:r>
              <a:rPr sz="1800" spc="-15" dirty="0">
                <a:solidFill>
                  <a:srgbClr val="FFFFFF"/>
                </a:solidFill>
                <a:latin typeface="Calibri"/>
                <a:cs typeface="Calibri"/>
              </a:rPr>
              <a:t> </a:t>
            </a:r>
            <a:r>
              <a:rPr sz="1800" spc="-10" dirty="0">
                <a:solidFill>
                  <a:srgbClr val="FFFFFF"/>
                </a:solidFill>
                <a:latin typeface="Calibri"/>
                <a:cs typeface="Calibri"/>
              </a:rPr>
              <a:t>Groups?”</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How</a:t>
            </a:r>
            <a:r>
              <a:rPr sz="1800" spc="-10" dirty="0">
                <a:solidFill>
                  <a:srgbClr val="FFFFFF"/>
                </a:solidFill>
                <a:latin typeface="Calibri"/>
                <a:cs typeface="Calibri"/>
              </a:rPr>
              <a:t> </a:t>
            </a:r>
            <a:r>
              <a:rPr sz="1800" dirty="0">
                <a:solidFill>
                  <a:srgbClr val="FFFFFF"/>
                </a:solidFill>
                <a:latin typeface="Calibri"/>
                <a:cs typeface="Calibri"/>
              </a:rPr>
              <a:t>do</a:t>
            </a:r>
            <a:r>
              <a:rPr sz="1800" spc="-30" dirty="0">
                <a:solidFill>
                  <a:srgbClr val="FFFFFF"/>
                </a:solidFill>
                <a:latin typeface="Calibri"/>
                <a:cs typeface="Calibri"/>
              </a:rPr>
              <a:t> </a:t>
            </a:r>
            <a:r>
              <a:rPr sz="1800" dirty="0">
                <a:solidFill>
                  <a:srgbClr val="FFFFFF"/>
                </a:solidFill>
                <a:latin typeface="Calibri"/>
                <a:cs typeface="Calibri"/>
              </a:rPr>
              <a:t>I</a:t>
            </a:r>
            <a:r>
              <a:rPr sz="1800" spc="-25" dirty="0">
                <a:solidFill>
                  <a:srgbClr val="FFFFFF"/>
                </a:solidFill>
                <a:latin typeface="Calibri"/>
                <a:cs typeface="Calibri"/>
              </a:rPr>
              <a:t> </a:t>
            </a:r>
            <a:r>
              <a:rPr sz="1800" dirty="0">
                <a:solidFill>
                  <a:srgbClr val="FFFFFF"/>
                </a:solidFill>
                <a:latin typeface="Calibri"/>
                <a:cs typeface="Calibri"/>
              </a:rPr>
              <a:t>create</a:t>
            </a:r>
            <a:r>
              <a:rPr sz="1800" spc="-1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dirty="0">
                <a:solidFill>
                  <a:srgbClr val="FFFFFF"/>
                </a:solidFill>
                <a:latin typeface="Calibri"/>
                <a:cs typeface="Calibri"/>
              </a:rPr>
              <a:t>new</a:t>
            </a:r>
            <a:r>
              <a:rPr sz="1800" spc="-20" dirty="0">
                <a:solidFill>
                  <a:srgbClr val="FFFFFF"/>
                </a:solidFill>
                <a:latin typeface="Calibri"/>
                <a:cs typeface="Calibri"/>
              </a:rPr>
              <a:t> </a:t>
            </a:r>
            <a:r>
              <a:rPr sz="1800" dirty="0">
                <a:solidFill>
                  <a:srgbClr val="FFFFFF"/>
                </a:solidFill>
                <a:latin typeface="Calibri"/>
                <a:cs typeface="Calibri"/>
              </a:rPr>
              <a:t>group?</a:t>
            </a:r>
            <a:r>
              <a:rPr sz="1800" spc="-10" dirty="0">
                <a:solidFill>
                  <a:srgbClr val="FFFFFF"/>
                </a:solidFill>
                <a:latin typeface="Calibri"/>
                <a:cs typeface="Calibri"/>
              </a:rPr>
              <a:t> </a:t>
            </a:r>
            <a:r>
              <a:rPr sz="1800" dirty="0">
                <a:solidFill>
                  <a:srgbClr val="FFFFFF"/>
                </a:solidFill>
                <a:latin typeface="Calibri"/>
                <a:cs typeface="Calibri"/>
              </a:rPr>
              <a:t>How</a:t>
            </a:r>
            <a:r>
              <a:rPr sz="1800" spc="-20" dirty="0">
                <a:solidFill>
                  <a:srgbClr val="FFFFFF"/>
                </a:solidFill>
                <a:latin typeface="Calibri"/>
                <a:cs typeface="Calibri"/>
              </a:rPr>
              <a:t> </a:t>
            </a:r>
            <a:r>
              <a:rPr sz="1800" dirty="0">
                <a:solidFill>
                  <a:srgbClr val="FFFFFF"/>
                </a:solidFill>
                <a:latin typeface="Calibri"/>
                <a:cs typeface="Calibri"/>
              </a:rPr>
              <a:t>do</a:t>
            </a:r>
            <a:r>
              <a:rPr sz="1800" spc="-15" dirty="0">
                <a:solidFill>
                  <a:srgbClr val="FFFFFF"/>
                </a:solidFill>
                <a:latin typeface="Calibri"/>
                <a:cs typeface="Calibri"/>
              </a:rPr>
              <a:t> </a:t>
            </a:r>
            <a:r>
              <a:rPr sz="1800" dirty="0">
                <a:solidFill>
                  <a:srgbClr val="FFFFFF"/>
                </a:solidFill>
                <a:latin typeface="Calibri"/>
                <a:cs typeface="Calibri"/>
              </a:rPr>
              <a:t>I</a:t>
            </a:r>
            <a:r>
              <a:rPr sz="1800" spc="-30" dirty="0">
                <a:solidFill>
                  <a:srgbClr val="FFFFFF"/>
                </a:solidFill>
                <a:latin typeface="Calibri"/>
                <a:cs typeface="Calibri"/>
              </a:rPr>
              <a:t> </a:t>
            </a:r>
            <a:r>
              <a:rPr sz="1800" dirty="0">
                <a:solidFill>
                  <a:srgbClr val="FFFFFF"/>
                </a:solidFill>
                <a:latin typeface="Calibri"/>
                <a:cs typeface="Calibri"/>
              </a:rPr>
              <a:t>add</a:t>
            </a:r>
            <a:r>
              <a:rPr sz="1800" spc="-25" dirty="0">
                <a:solidFill>
                  <a:srgbClr val="FFFFFF"/>
                </a:solidFill>
                <a:latin typeface="Calibri"/>
                <a:cs typeface="Calibri"/>
              </a:rPr>
              <a:t> </a:t>
            </a:r>
            <a:r>
              <a:rPr sz="1800" spc="-10" dirty="0">
                <a:solidFill>
                  <a:srgbClr val="FFFFFF"/>
                </a:solidFill>
                <a:latin typeface="Calibri"/>
                <a:cs typeface="Calibri"/>
              </a:rPr>
              <a:t>members?</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25" dirty="0">
                <a:solidFill>
                  <a:srgbClr val="FFFFFF"/>
                </a:solidFill>
                <a:latin typeface="Calibri"/>
                <a:cs typeface="Calibri"/>
              </a:rPr>
              <a:t> </a:t>
            </a:r>
            <a:r>
              <a:rPr sz="1800" dirty="0">
                <a:solidFill>
                  <a:srgbClr val="FFFFFF"/>
                </a:solidFill>
                <a:latin typeface="Calibri"/>
                <a:cs typeface="Calibri"/>
              </a:rPr>
              <a:t>is</a:t>
            </a:r>
            <a:r>
              <a:rPr sz="1800" spc="-20" dirty="0">
                <a:solidFill>
                  <a:srgbClr val="FFFFFF"/>
                </a:solidFill>
                <a:latin typeface="Calibri"/>
                <a:cs typeface="Calibri"/>
              </a:rPr>
              <a:t> </a:t>
            </a:r>
            <a:r>
              <a:rPr sz="1800" dirty="0">
                <a:solidFill>
                  <a:srgbClr val="FFFFFF"/>
                </a:solidFill>
                <a:latin typeface="Calibri"/>
                <a:cs typeface="Calibri"/>
              </a:rPr>
              <a:t>the</a:t>
            </a:r>
            <a:r>
              <a:rPr sz="1800" spc="-20" dirty="0">
                <a:solidFill>
                  <a:srgbClr val="FFFFFF"/>
                </a:solidFill>
                <a:latin typeface="Calibri"/>
                <a:cs typeface="Calibri"/>
              </a:rPr>
              <a:t> </a:t>
            </a:r>
            <a:r>
              <a:rPr sz="1800" dirty="0">
                <a:solidFill>
                  <a:srgbClr val="FFFFFF"/>
                </a:solidFill>
                <a:latin typeface="Calibri"/>
                <a:cs typeface="Calibri"/>
              </a:rPr>
              <a:t>My</a:t>
            </a:r>
            <a:r>
              <a:rPr sz="1800" spc="-20" dirty="0">
                <a:solidFill>
                  <a:srgbClr val="FFFFFF"/>
                </a:solidFill>
                <a:latin typeface="Calibri"/>
                <a:cs typeface="Calibri"/>
              </a:rPr>
              <a:t> </a:t>
            </a:r>
            <a:r>
              <a:rPr sz="1800" dirty="0">
                <a:solidFill>
                  <a:srgbClr val="FFFFFF"/>
                </a:solidFill>
                <a:latin typeface="Calibri"/>
                <a:cs typeface="Calibri"/>
              </a:rPr>
              <a:t>Saved</a:t>
            </a:r>
            <a:r>
              <a:rPr sz="1800" spc="-35" dirty="0">
                <a:solidFill>
                  <a:srgbClr val="FFFFFF"/>
                </a:solidFill>
                <a:latin typeface="Calibri"/>
                <a:cs typeface="Calibri"/>
              </a:rPr>
              <a:t> </a:t>
            </a:r>
            <a:r>
              <a:rPr sz="1800" dirty="0">
                <a:solidFill>
                  <a:srgbClr val="FFFFFF"/>
                </a:solidFill>
                <a:latin typeface="Calibri"/>
                <a:cs typeface="Calibri"/>
              </a:rPr>
              <a:t>Searches</a:t>
            </a:r>
            <a:r>
              <a:rPr sz="1800" spc="-10" dirty="0">
                <a:solidFill>
                  <a:srgbClr val="FFFFFF"/>
                </a:solidFill>
                <a:latin typeface="Calibri"/>
                <a:cs typeface="Calibri"/>
              </a:rPr>
              <a:t> page?</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10" dirty="0">
                <a:solidFill>
                  <a:srgbClr val="FFFFFF"/>
                </a:solidFill>
                <a:latin typeface="Calibri"/>
                <a:cs typeface="Calibri"/>
              </a:rPr>
              <a:t> </a:t>
            </a:r>
            <a:r>
              <a:rPr sz="1800" dirty="0">
                <a:solidFill>
                  <a:srgbClr val="FFFFFF"/>
                </a:solidFill>
                <a:latin typeface="Calibri"/>
                <a:cs typeface="Calibri"/>
              </a:rPr>
              <a:t>is</a:t>
            </a:r>
            <a:r>
              <a:rPr sz="1800" spc="-15" dirty="0">
                <a:solidFill>
                  <a:srgbClr val="FFFFFF"/>
                </a:solidFill>
                <a:latin typeface="Calibri"/>
                <a:cs typeface="Calibri"/>
              </a:rPr>
              <a:t> </a:t>
            </a:r>
            <a:r>
              <a:rPr sz="1800" dirty="0">
                <a:solidFill>
                  <a:srgbClr val="FFFFFF"/>
                </a:solidFill>
                <a:latin typeface="Calibri"/>
                <a:cs typeface="Calibri"/>
              </a:rPr>
              <a:t>the</a:t>
            </a:r>
            <a:r>
              <a:rPr sz="1800" spc="-15" dirty="0">
                <a:solidFill>
                  <a:srgbClr val="FFFFFF"/>
                </a:solidFill>
                <a:latin typeface="Calibri"/>
                <a:cs typeface="Calibri"/>
              </a:rPr>
              <a:t> </a:t>
            </a:r>
            <a:r>
              <a:rPr sz="1800" dirty="0">
                <a:solidFill>
                  <a:srgbClr val="FFFFFF"/>
                </a:solidFill>
                <a:latin typeface="Calibri"/>
                <a:cs typeface="Calibri"/>
              </a:rPr>
              <a:t>My</a:t>
            </a:r>
            <a:r>
              <a:rPr sz="1800" spc="-10" dirty="0">
                <a:solidFill>
                  <a:srgbClr val="FFFFFF"/>
                </a:solidFill>
                <a:latin typeface="Calibri"/>
                <a:cs typeface="Calibri"/>
              </a:rPr>
              <a:t> </a:t>
            </a:r>
            <a:r>
              <a:rPr sz="1800" dirty="0">
                <a:solidFill>
                  <a:srgbClr val="FFFFFF"/>
                </a:solidFill>
                <a:latin typeface="Calibri"/>
                <a:cs typeface="Calibri"/>
              </a:rPr>
              <a:t>Bookmarks</a:t>
            </a:r>
            <a:r>
              <a:rPr sz="1800" spc="-40" dirty="0">
                <a:solidFill>
                  <a:srgbClr val="FFFFFF"/>
                </a:solidFill>
                <a:latin typeface="Calibri"/>
                <a:cs typeface="Calibri"/>
              </a:rPr>
              <a:t> </a:t>
            </a:r>
            <a:r>
              <a:rPr sz="1800" spc="-20" dirty="0">
                <a:solidFill>
                  <a:srgbClr val="FFFFFF"/>
                </a:solidFill>
                <a:latin typeface="Calibri"/>
                <a:cs typeface="Calibri"/>
              </a:rPr>
              <a:t>page?</a:t>
            </a:r>
            <a:endParaRPr sz="1800">
              <a:latin typeface="Calibri"/>
              <a:cs typeface="Calibri"/>
            </a:endParaRPr>
          </a:p>
          <a:p>
            <a:pPr marL="354965" indent="-342265">
              <a:lnSpc>
                <a:spcPct val="100000"/>
              </a:lnSpc>
              <a:buFont typeface="Arial"/>
              <a:buChar char="•"/>
              <a:tabLst>
                <a:tab pos="354965" algn="l"/>
              </a:tabLst>
            </a:pPr>
            <a:r>
              <a:rPr sz="1800" dirty="0">
                <a:solidFill>
                  <a:srgbClr val="FFFFFF"/>
                </a:solidFill>
                <a:latin typeface="Calibri"/>
                <a:cs typeface="Calibri"/>
              </a:rPr>
              <a:t>What</a:t>
            </a:r>
            <a:r>
              <a:rPr sz="1800" spc="-15" dirty="0">
                <a:solidFill>
                  <a:srgbClr val="FFFFFF"/>
                </a:solidFill>
                <a:latin typeface="Calibri"/>
                <a:cs typeface="Calibri"/>
              </a:rPr>
              <a:t> </a:t>
            </a:r>
            <a:r>
              <a:rPr sz="1800" dirty="0">
                <a:solidFill>
                  <a:srgbClr val="FFFFFF"/>
                </a:solidFill>
                <a:latin typeface="Calibri"/>
                <a:cs typeface="Calibri"/>
              </a:rPr>
              <a:t>is</a:t>
            </a:r>
            <a:r>
              <a:rPr sz="1800" spc="-20" dirty="0">
                <a:solidFill>
                  <a:srgbClr val="FFFFFF"/>
                </a:solidFill>
                <a:latin typeface="Calibri"/>
                <a:cs typeface="Calibri"/>
              </a:rPr>
              <a:t> </a:t>
            </a:r>
            <a:r>
              <a:rPr sz="1800" dirty="0">
                <a:solidFill>
                  <a:srgbClr val="FFFFFF"/>
                </a:solidFill>
                <a:latin typeface="Calibri"/>
                <a:cs typeface="Calibri"/>
              </a:rPr>
              <a:t>the</a:t>
            </a:r>
            <a:r>
              <a:rPr sz="1800" spc="-20" dirty="0">
                <a:solidFill>
                  <a:srgbClr val="FFFFFF"/>
                </a:solidFill>
                <a:latin typeface="Calibri"/>
                <a:cs typeface="Calibri"/>
              </a:rPr>
              <a:t> </a:t>
            </a:r>
            <a:r>
              <a:rPr sz="1800" dirty="0">
                <a:solidFill>
                  <a:srgbClr val="FFFFFF"/>
                </a:solidFill>
                <a:latin typeface="Calibri"/>
                <a:cs typeface="Calibri"/>
              </a:rPr>
              <a:t>Bookmarked</a:t>
            </a:r>
            <a:r>
              <a:rPr sz="1800" spc="-25" dirty="0">
                <a:solidFill>
                  <a:srgbClr val="FFFFFF"/>
                </a:solidFill>
                <a:latin typeface="Calibri"/>
                <a:cs typeface="Calibri"/>
              </a:rPr>
              <a:t> </a:t>
            </a:r>
            <a:r>
              <a:rPr sz="1800" dirty="0">
                <a:solidFill>
                  <a:srgbClr val="FFFFFF"/>
                </a:solidFill>
                <a:latin typeface="Calibri"/>
                <a:cs typeface="Calibri"/>
              </a:rPr>
              <a:t>for</a:t>
            </a:r>
            <a:r>
              <a:rPr sz="1800" spc="-25" dirty="0">
                <a:solidFill>
                  <a:srgbClr val="FFFFFF"/>
                </a:solidFill>
                <a:latin typeface="Calibri"/>
                <a:cs typeface="Calibri"/>
              </a:rPr>
              <a:t> </a:t>
            </a:r>
            <a:r>
              <a:rPr sz="1800" dirty="0">
                <a:solidFill>
                  <a:srgbClr val="FFFFFF"/>
                </a:solidFill>
                <a:latin typeface="Calibri"/>
                <a:cs typeface="Calibri"/>
              </a:rPr>
              <a:t>Me</a:t>
            </a:r>
            <a:r>
              <a:rPr sz="1800" spc="-10" dirty="0">
                <a:solidFill>
                  <a:srgbClr val="FFFFFF"/>
                </a:solidFill>
                <a:latin typeface="Calibri"/>
                <a:cs typeface="Calibri"/>
              </a:rPr>
              <a:t> page?</a:t>
            </a:r>
            <a:endParaRPr sz="1800">
              <a:latin typeface="Calibri"/>
              <a:cs typeface="Calibri"/>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10" dirty="0">
                <a:solidFill>
                  <a:srgbClr val="FFFFFF"/>
                </a:solidFill>
              </a:rPr>
              <a:t>Appendix</a:t>
            </a:r>
            <a:endParaRPr sz="4400"/>
          </a:p>
        </p:txBody>
      </p:sp>
      <p:sp>
        <p:nvSpPr>
          <p:cNvPr id="11" name="object 11"/>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41</a:t>
            </a:fld>
            <a:endParaRPr spc="-25" dirty="0"/>
          </a:p>
        </p:txBody>
      </p:sp>
      <p:sp>
        <p:nvSpPr>
          <p:cNvPr id="14" name="object 19">
            <a:extLst>
              <a:ext uri="{FF2B5EF4-FFF2-40B4-BE49-F238E27FC236}">
                <a16:creationId xmlns:a16="http://schemas.microsoft.com/office/drawing/2014/main" id="{5D0CC423-E7DD-7703-AF0B-A6136B61F96D}"/>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0" dirty="0"/>
              <a:t> </a:t>
            </a:r>
            <a:r>
              <a:rPr dirty="0"/>
              <a:t>are</a:t>
            </a:r>
            <a:r>
              <a:rPr spc="-25" dirty="0"/>
              <a:t> </a:t>
            </a:r>
            <a:r>
              <a:rPr dirty="0"/>
              <a:t>the</a:t>
            </a:r>
            <a:r>
              <a:rPr spc="-25" dirty="0"/>
              <a:t> </a:t>
            </a:r>
            <a:r>
              <a:rPr dirty="0"/>
              <a:t>Search</a:t>
            </a:r>
            <a:r>
              <a:rPr spc="-35" dirty="0"/>
              <a:t> </a:t>
            </a:r>
            <a:r>
              <a:rPr dirty="0"/>
              <a:t>Result</a:t>
            </a:r>
            <a:r>
              <a:rPr spc="-25" dirty="0"/>
              <a:t> </a:t>
            </a:r>
            <a:r>
              <a:rPr dirty="0"/>
              <a:t>Record</a:t>
            </a:r>
            <a:r>
              <a:rPr spc="-35" dirty="0"/>
              <a:t> </a:t>
            </a:r>
            <a:r>
              <a:rPr spc="-10" dirty="0"/>
              <a:t>Actions?</a:t>
            </a:r>
          </a:p>
        </p:txBody>
      </p:sp>
      <p:sp>
        <p:nvSpPr>
          <p:cNvPr id="3" name="object 3"/>
          <p:cNvSpPr txBox="1"/>
          <p:nvPr/>
        </p:nvSpPr>
        <p:spPr>
          <a:xfrm>
            <a:off x="409195" y="1172400"/>
            <a:ext cx="8761095"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Every</a:t>
            </a:r>
            <a:r>
              <a:rPr sz="1400" spc="-25" dirty="0">
                <a:latin typeface="Calibri"/>
                <a:cs typeface="Calibri"/>
              </a:rPr>
              <a:t> </a:t>
            </a:r>
            <a:r>
              <a:rPr sz="1400" dirty="0">
                <a:latin typeface="Calibri"/>
                <a:cs typeface="Calibri"/>
              </a:rPr>
              <a:t>IEEE</a:t>
            </a:r>
            <a:r>
              <a:rPr sz="1400" spc="-20" dirty="0">
                <a:latin typeface="Calibri"/>
                <a:cs typeface="Calibri"/>
              </a:rPr>
              <a:t> </a:t>
            </a:r>
            <a:r>
              <a:rPr sz="1400" spc="-10" dirty="0">
                <a:latin typeface="Calibri"/>
                <a:cs typeface="Calibri"/>
              </a:rPr>
              <a:t>DiscoveryPoint</a:t>
            </a:r>
            <a:r>
              <a:rPr sz="1400" spc="-35" dirty="0">
                <a:latin typeface="Calibri"/>
                <a:cs typeface="Calibri"/>
              </a:rPr>
              <a:t> </a:t>
            </a:r>
            <a:r>
              <a:rPr sz="1400" dirty="0">
                <a:latin typeface="Calibri"/>
                <a:cs typeface="Calibri"/>
              </a:rPr>
              <a:t>search</a:t>
            </a:r>
            <a:r>
              <a:rPr sz="1400" spc="-25" dirty="0">
                <a:latin typeface="Calibri"/>
                <a:cs typeface="Calibri"/>
              </a:rPr>
              <a:t> </a:t>
            </a:r>
            <a:r>
              <a:rPr sz="1400" dirty="0">
                <a:latin typeface="Calibri"/>
                <a:cs typeface="Calibri"/>
              </a:rPr>
              <a:t>result</a:t>
            </a:r>
            <a:r>
              <a:rPr sz="1400" spc="-25" dirty="0">
                <a:latin typeface="Calibri"/>
                <a:cs typeface="Calibri"/>
              </a:rPr>
              <a:t> </a:t>
            </a:r>
            <a:r>
              <a:rPr sz="1400" dirty="0">
                <a:latin typeface="Calibri"/>
                <a:cs typeface="Calibri"/>
              </a:rPr>
              <a:t>record</a:t>
            </a:r>
            <a:r>
              <a:rPr sz="1400" spc="-50" dirty="0">
                <a:latin typeface="Calibri"/>
                <a:cs typeface="Calibri"/>
              </a:rPr>
              <a:t> </a:t>
            </a:r>
            <a:r>
              <a:rPr sz="1400" dirty="0">
                <a:latin typeface="Calibri"/>
                <a:cs typeface="Calibri"/>
              </a:rPr>
              <a:t>has</a:t>
            </a:r>
            <a:r>
              <a:rPr sz="1400" spc="-1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variety</a:t>
            </a:r>
            <a:r>
              <a:rPr sz="1400" spc="-25"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actions</a:t>
            </a:r>
            <a:r>
              <a:rPr sz="1400" spc="-15" dirty="0">
                <a:latin typeface="Calibri"/>
                <a:cs typeface="Calibri"/>
              </a:rPr>
              <a:t> </a:t>
            </a:r>
            <a:r>
              <a:rPr sz="1400" dirty="0">
                <a:latin typeface="Calibri"/>
                <a:cs typeface="Calibri"/>
              </a:rPr>
              <a:t>that</a:t>
            </a:r>
            <a:r>
              <a:rPr sz="1400" spc="-10" dirty="0">
                <a:latin typeface="Calibri"/>
                <a:cs typeface="Calibri"/>
              </a:rPr>
              <a:t> </a:t>
            </a:r>
            <a:r>
              <a:rPr sz="1400" dirty="0">
                <a:latin typeface="Calibri"/>
                <a:cs typeface="Calibri"/>
              </a:rPr>
              <a:t>you</a:t>
            </a:r>
            <a:r>
              <a:rPr sz="1400" spc="-40" dirty="0">
                <a:latin typeface="Calibri"/>
                <a:cs typeface="Calibri"/>
              </a:rPr>
              <a:t> </a:t>
            </a:r>
            <a:r>
              <a:rPr sz="1400" dirty="0">
                <a:latin typeface="Calibri"/>
                <a:cs typeface="Calibri"/>
              </a:rPr>
              <a:t>can</a:t>
            </a:r>
            <a:r>
              <a:rPr sz="1400" spc="-40" dirty="0">
                <a:latin typeface="Calibri"/>
                <a:cs typeface="Calibri"/>
              </a:rPr>
              <a:t> </a:t>
            </a:r>
            <a:r>
              <a:rPr sz="1400" dirty="0">
                <a:latin typeface="Calibri"/>
                <a:cs typeface="Calibri"/>
              </a:rPr>
              <a:t>perform,</a:t>
            </a:r>
            <a:r>
              <a:rPr sz="1400" spc="-45" dirty="0">
                <a:latin typeface="Calibri"/>
                <a:cs typeface="Calibri"/>
              </a:rPr>
              <a:t> </a:t>
            </a:r>
            <a:r>
              <a:rPr sz="1400" dirty="0">
                <a:latin typeface="Calibri"/>
                <a:cs typeface="Calibri"/>
              </a:rPr>
              <a:t>accessible</a:t>
            </a:r>
            <a:r>
              <a:rPr sz="1400" spc="-25" dirty="0">
                <a:latin typeface="Calibri"/>
                <a:cs typeface="Calibri"/>
              </a:rPr>
              <a:t> </a:t>
            </a:r>
            <a:r>
              <a:rPr sz="1400" dirty="0">
                <a:latin typeface="Calibri"/>
                <a:cs typeface="Calibri"/>
              </a:rPr>
              <a:t>by</a:t>
            </a:r>
            <a:r>
              <a:rPr sz="1400" spc="-20" dirty="0">
                <a:latin typeface="Calibri"/>
                <a:cs typeface="Calibri"/>
              </a:rPr>
              <a:t> </a:t>
            </a:r>
            <a:r>
              <a:rPr sz="1400" dirty="0">
                <a:latin typeface="Calibri"/>
                <a:cs typeface="Calibri"/>
              </a:rPr>
              <a:t>clicking</a:t>
            </a:r>
            <a:r>
              <a:rPr sz="1400" spc="-20" dirty="0">
                <a:latin typeface="Calibri"/>
                <a:cs typeface="Calibri"/>
              </a:rPr>
              <a:t> </a:t>
            </a:r>
            <a:r>
              <a:rPr sz="1400" dirty="0">
                <a:latin typeface="Calibri"/>
                <a:cs typeface="Calibri"/>
              </a:rPr>
              <a:t>on</a:t>
            </a:r>
            <a:r>
              <a:rPr sz="1400" spc="-40" dirty="0">
                <a:latin typeface="Calibri"/>
                <a:cs typeface="Calibri"/>
              </a:rPr>
              <a:t> </a:t>
            </a:r>
            <a:r>
              <a:rPr sz="1400" spc="-25" dirty="0">
                <a:latin typeface="Calibri"/>
                <a:cs typeface="Calibri"/>
              </a:rPr>
              <a:t>the </a:t>
            </a:r>
            <a:r>
              <a:rPr sz="1400" dirty="0">
                <a:latin typeface="Calibri"/>
                <a:cs typeface="Calibri"/>
              </a:rPr>
              <a:t>Action</a:t>
            </a:r>
            <a:r>
              <a:rPr sz="1400" spc="-35" dirty="0">
                <a:latin typeface="Calibri"/>
                <a:cs typeface="Calibri"/>
              </a:rPr>
              <a:t> </a:t>
            </a:r>
            <a:r>
              <a:rPr sz="1400" dirty="0">
                <a:latin typeface="Calibri"/>
                <a:cs typeface="Calibri"/>
              </a:rPr>
              <a:t>icon</a:t>
            </a:r>
            <a:r>
              <a:rPr sz="1400" spc="-3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right</a:t>
            </a:r>
            <a:r>
              <a:rPr sz="1400" spc="-15"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record.</a:t>
            </a:r>
            <a:endParaRPr sz="1400">
              <a:latin typeface="Calibri"/>
              <a:cs typeface="Calibri"/>
            </a:endParaRPr>
          </a:p>
        </p:txBody>
      </p:sp>
      <p:sp>
        <p:nvSpPr>
          <p:cNvPr id="4" name="object 4"/>
          <p:cNvSpPr txBox="1"/>
          <p:nvPr/>
        </p:nvSpPr>
        <p:spPr>
          <a:xfrm>
            <a:off x="475525" y="2444628"/>
            <a:ext cx="3977640" cy="2405380"/>
          </a:xfrm>
          <a:prstGeom prst="rect">
            <a:avLst/>
          </a:prstGeom>
        </p:spPr>
        <p:txBody>
          <a:bodyPr vert="horz" wrap="square" lIns="0" tIns="13335" rIns="0" bIns="0" rtlCol="0">
            <a:spAutoFit/>
          </a:bodyPr>
          <a:lstStyle/>
          <a:p>
            <a:pPr marL="12700" marR="5080">
              <a:lnSpc>
                <a:spcPct val="100000"/>
              </a:lnSpc>
              <a:spcBef>
                <a:spcPts val="105"/>
              </a:spcBef>
            </a:pPr>
            <a:r>
              <a:rPr sz="1400" b="1" dirty="0">
                <a:solidFill>
                  <a:srgbClr val="00609B"/>
                </a:solidFill>
                <a:latin typeface="Calibri"/>
                <a:cs typeface="Calibri"/>
              </a:rPr>
              <a:t>Bookmark</a:t>
            </a:r>
            <a:r>
              <a:rPr sz="1400" b="1" spc="-50" dirty="0">
                <a:solidFill>
                  <a:srgbClr val="00609B"/>
                </a:solidFill>
                <a:latin typeface="Calibri"/>
                <a:cs typeface="Calibri"/>
              </a:rPr>
              <a:t> </a:t>
            </a:r>
            <a:r>
              <a:rPr sz="1400" b="1" dirty="0">
                <a:solidFill>
                  <a:srgbClr val="00609B"/>
                </a:solidFill>
                <a:latin typeface="Calibri"/>
                <a:cs typeface="Calibri"/>
              </a:rPr>
              <a:t>and</a:t>
            </a:r>
            <a:r>
              <a:rPr sz="1400" b="1" spc="-45" dirty="0">
                <a:solidFill>
                  <a:srgbClr val="00609B"/>
                </a:solidFill>
                <a:latin typeface="Calibri"/>
                <a:cs typeface="Calibri"/>
              </a:rPr>
              <a:t> </a:t>
            </a:r>
            <a:r>
              <a:rPr sz="1400" b="1" dirty="0">
                <a:solidFill>
                  <a:srgbClr val="00609B"/>
                </a:solidFill>
                <a:latin typeface="Calibri"/>
                <a:cs typeface="Calibri"/>
              </a:rPr>
              <a:t>Share</a:t>
            </a:r>
            <a:r>
              <a:rPr sz="1400" dirty="0">
                <a:solidFill>
                  <a:srgbClr val="00609B"/>
                </a:solidFill>
                <a:latin typeface="Calibri"/>
                <a:cs typeface="Calibri"/>
              </a:rPr>
              <a:t>:</a:t>
            </a:r>
            <a:r>
              <a:rPr sz="1400" spc="-35" dirty="0">
                <a:solidFill>
                  <a:srgbClr val="00609B"/>
                </a:solidFill>
                <a:latin typeface="Calibri"/>
                <a:cs typeface="Calibri"/>
              </a:rPr>
              <a:t> </a:t>
            </a:r>
            <a:r>
              <a:rPr sz="1400" dirty="0">
                <a:latin typeface="Calibri"/>
                <a:cs typeface="Calibri"/>
              </a:rPr>
              <a:t>Allows</a:t>
            </a:r>
            <a:r>
              <a:rPr sz="1400" spc="-40" dirty="0">
                <a:latin typeface="Calibri"/>
                <a:cs typeface="Calibri"/>
              </a:rPr>
              <a:t> </a:t>
            </a:r>
            <a:r>
              <a:rPr sz="1400" dirty="0">
                <a:latin typeface="Calibri"/>
                <a:cs typeface="Calibri"/>
              </a:rPr>
              <a:t>you</a:t>
            </a:r>
            <a:r>
              <a:rPr sz="1400" spc="-30" dirty="0">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Bookmark</a:t>
            </a:r>
            <a:r>
              <a:rPr sz="1400" spc="-35" dirty="0">
                <a:latin typeface="Calibri"/>
                <a:cs typeface="Calibri"/>
              </a:rPr>
              <a:t> </a:t>
            </a:r>
            <a:r>
              <a:rPr sz="1400" dirty="0">
                <a:latin typeface="Calibri"/>
                <a:cs typeface="Calibri"/>
              </a:rPr>
              <a:t>the</a:t>
            </a:r>
            <a:r>
              <a:rPr sz="1400" spc="-15" dirty="0">
                <a:latin typeface="Calibri"/>
                <a:cs typeface="Calibri"/>
              </a:rPr>
              <a:t> </a:t>
            </a:r>
            <a:r>
              <a:rPr sz="1400" spc="-20" dirty="0">
                <a:latin typeface="Calibri"/>
                <a:cs typeface="Calibri"/>
              </a:rPr>
              <a:t>link </a:t>
            </a:r>
            <a:r>
              <a:rPr sz="1400" dirty="0">
                <a:latin typeface="Calibri"/>
                <a:cs typeface="Calibri"/>
              </a:rPr>
              <a:t>to</a:t>
            </a:r>
            <a:r>
              <a:rPr sz="1400" spc="-40" dirty="0">
                <a:latin typeface="Calibri"/>
                <a:cs typeface="Calibri"/>
              </a:rPr>
              <a:t> </a:t>
            </a:r>
            <a:r>
              <a:rPr sz="1400" dirty="0">
                <a:latin typeface="Calibri"/>
                <a:cs typeface="Calibri"/>
              </a:rPr>
              <a:t>a</a:t>
            </a:r>
            <a:r>
              <a:rPr sz="1400" spc="-40" dirty="0">
                <a:latin typeface="Calibri"/>
                <a:cs typeface="Calibri"/>
              </a:rPr>
              <a:t> </a:t>
            </a:r>
            <a:r>
              <a:rPr sz="1400" dirty="0">
                <a:latin typeface="Calibri"/>
                <a:cs typeface="Calibri"/>
              </a:rPr>
              <a:t>document</a:t>
            </a:r>
            <a:r>
              <a:rPr sz="1400" spc="-20" dirty="0">
                <a:latin typeface="Calibri"/>
                <a:cs typeface="Calibri"/>
              </a:rPr>
              <a:t> </a:t>
            </a:r>
            <a:r>
              <a:rPr sz="1400" dirty="0">
                <a:latin typeface="Calibri"/>
                <a:cs typeface="Calibri"/>
              </a:rPr>
              <a:t>for</a:t>
            </a:r>
            <a:r>
              <a:rPr sz="1400" spc="-55" dirty="0">
                <a:latin typeface="Calibri"/>
                <a:cs typeface="Calibri"/>
              </a:rPr>
              <a:t> </a:t>
            </a:r>
            <a:r>
              <a:rPr sz="1400" dirty="0">
                <a:latin typeface="Calibri"/>
                <a:cs typeface="Calibri"/>
              </a:rPr>
              <a:t>easy</a:t>
            </a:r>
            <a:r>
              <a:rPr sz="1400" spc="-30" dirty="0">
                <a:latin typeface="Calibri"/>
                <a:cs typeface="Calibri"/>
              </a:rPr>
              <a:t> </a:t>
            </a:r>
            <a:r>
              <a:rPr sz="1400" dirty="0">
                <a:latin typeface="Calibri"/>
                <a:cs typeface="Calibri"/>
              </a:rPr>
              <a:t>future</a:t>
            </a:r>
            <a:r>
              <a:rPr sz="1400" spc="-25" dirty="0">
                <a:latin typeface="Calibri"/>
                <a:cs typeface="Calibri"/>
              </a:rPr>
              <a:t> </a:t>
            </a:r>
            <a:r>
              <a:rPr sz="1400" dirty="0">
                <a:latin typeface="Calibri"/>
                <a:cs typeface="Calibri"/>
              </a:rPr>
              <a:t>retrieval,</a:t>
            </a:r>
            <a:r>
              <a:rPr sz="1400" spc="-30" dirty="0">
                <a:latin typeface="Calibri"/>
                <a:cs typeface="Calibri"/>
              </a:rPr>
              <a:t> </a:t>
            </a:r>
            <a:r>
              <a:rPr sz="1400" dirty="0">
                <a:latin typeface="Calibri"/>
                <a:cs typeface="Calibri"/>
              </a:rPr>
              <a:t>as</a:t>
            </a:r>
            <a:r>
              <a:rPr sz="1400" spc="-35" dirty="0">
                <a:latin typeface="Calibri"/>
                <a:cs typeface="Calibri"/>
              </a:rPr>
              <a:t> </a:t>
            </a:r>
            <a:r>
              <a:rPr sz="1400" spc="-20" dirty="0">
                <a:latin typeface="Calibri"/>
                <a:cs typeface="Calibri"/>
              </a:rPr>
              <a:t>well</a:t>
            </a:r>
            <a:endParaRPr sz="1400">
              <a:latin typeface="Calibri"/>
              <a:cs typeface="Calibri"/>
            </a:endParaRPr>
          </a:p>
          <a:p>
            <a:pPr marL="12700">
              <a:lnSpc>
                <a:spcPct val="100000"/>
              </a:lnSpc>
              <a:spcBef>
                <a:spcPts val="10"/>
              </a:spcBef>
            </a:pPr>
            <a:r>
              <a:rPr sz="1400" dirty="0">
                <a:latin typeface="Calibri"/>
                <a:cs typeface="Calibri"/>
              </a:rPr>
              <a:t>as</a:t>
            </a:r>
            <a:r>
              <a:rPr sz="1400" spc="-45" dirty="0">
                <a:latin typeface="Calibri"/>
                <a:cs typeface="Calibri"/>
              </a:rPr>
              <a:t> </a:t>
            </a:r>
            <a:r>
              <a:rPr sz="1400" dirty="0">
                <a:latin typeface="Calibri"/>
                <a:cs typeface="Calibri"/>
              </a:rPr>
              <a:t>share</a:t>
            </a:r>
            <a:r>
              <a:rPr sz="1400" spc="-30" dirty="0">
                <a:latin typeface="Calibri"/>
                <a:cs typeface="Calibri"/>
              </a:rPr>
              <a:t> </a:t>
            </a:r>
            <a:r>
              <a:rPr sz="1400" dirty="0">
                <a:latin typeface="Calibri"/>
                <a:cs typeface="Calibri"/>
              </a:rPr>
              <a:t>it</a:t>
            </a:r>
            <a:r>
              <a:rPr sz="1400" spc="-4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designated</a:t>
            </a:r>
            <a:r>
              <a:rPr sz="1400" spc="-10" dirty="0">
                <a:latin typeface="Calibri"/>
                <a:cs typeface="Calibri"/>
              </a:rPr>
              <a:t> </a:t>
            </a:r>
            <a:r>
              <a:rPr sz="1400" dirty="0">
                <a:latin typeface="Calibri"/>
                <a:cs typeface="Calibri"/>
              </a:rPr>
              <a:t>Colleagues</a:t>
            </a:r>
            <a:r>
              <a:rPr sz="1400" spc="-20" dirty="0">
                <a:latin typeface="Calibri"/>
                <a:cs typeface="Calibri"/>
              </a:rPr>
              <a:t> </a:t>
            </a:r>
            <a:r>
              <a:rPr sz="1400" dirty="0">
                <a:latin typeface="Calibri"/>
                <a:cs typeface="Calibri"/>
              </a:rPr>
              <a:t>on</a:t>
            </a:r>
            <a:r>
              <a:rPr sz="1400" spc="-5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platform</a:t>
            </a:r>
            <a:endParaRPr sz="1400">
              <a:latin typeface="Calibri"/>
              <a:cs typeface="Calibri"/>
            </a:endParaRPr>
          </a:p>
          <a:p>
            <a:pPr marL="12700" marR="18415" algn="just">
              <a:lnSpc>
                <a:spcPct val="100400"/>
              </a:lnSpc>
              <a:spcBef>
                <a:spcPts val="1180"/>
              </a:spcBef>
            </a:pPr>
            <a:r>
              <a:rPr sz="1400" b="1" dirty="0">
                <a:solidFill>
                  <a:srgbClr val="00609B"/>
                </a:solidFill>
                <a:latin typeface="Calibri"/>
                <a:cs typeface="Calibri"/>
              </a:rPr>
              <a:t>Email</a:t>
            </a:r>
            <a:r>
              <a:rPr sz="1400" dirty="0">
                <a:solidFill>
                  <a:srgbClr val="00609B"/>
                </a:solidFill>
                <a:latin typeface="Calibri"/>
                <a:cs typeface="Calibri"/>
              </a:rPr>
              <a:t>:</a:t>
            </a:r>
            <a:r>
              <a:rPr sz="1400" spc="-30" dirty="0">
                <a:solidFill>
                  <a:srgbClr val="00609B"/>
                </a:solidFill>
                <a:latin typeface="Calibri"/>
                <a:cs typeface="Calibri"/>
              </a:rPr>
              <a:t> </a:t>
            </a:r>
            <a:r>
              <a:rPr sz="1400" dirty="0">
                <a:latin typeface="Calibri"/>
                <a:cs typeface="Calibri"/>
              </a:rPr>
              <a:t>Email</a:t>
            </a:r>
            <a:r>
              <a:rPr sz="1400" spc="-25" dirty="0">
                <a:latin typeface="Calibri"/>
                <a:cs typeface="Calibri"/>
              </a:rPr>
              <a:t> </a:t>
            </a:r>
            <a:r>
              <a:rPr sz="1400" dirty="0">
                <a:latin typeface="Calibri"/>
                <a:cs typeface="Calibri"/>
              </a:rPr>
              <a:t>a</a:t>
            </a:r>
            <a:r>
              <a:rPr sz="1400" spc="-15" dirty="0">
                <a:latin typeface="Calibri"/>
                <a:cs typeface="Calibri"/>
              </a:rPr>
              <a:t> </a:t>
            </a:r>
            <a:r>
              <a:rPr sz="1400" dirty="0">
                <a:latin typeface="Calibri"/>
                <a:cs typeface="Calibri"/>
              </a:rPr>
              <a:t>link</a:t>
            </a:r>
            <a:r>
              <a:rPr sz="1400" spc="-1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document</a:t>
            </a:r>
            <a:r>
              <a:rPr sz="1400" spc="-15" dirty="0">
                <a:latin typeface="Calibri"/>
                <a:cs typeface="Calibri"/>
              </a:rPr>
              <a:t> </a:t>
            </a:r>
            <a:r>
              <a:rPr sz="1400" dirty="0">
                <a:latin typeface="Calibri"/>
                <a:cs typeface="Calibri"/>
              </a:rPr>
              <a:t>and</a:t>
            </a:r>
            <a:r>
              <a:rPr sz="1400" spc="-10" dirty="0">
                <a:latin typeface="Calibri"/>
                <a:cs typeface="Calibri"/>
              </a:rPr>
              <a:t> </a:t>
            </a:r>
            <a:r>
              <a:rPr sz="1400" dirty="0">
                <a:latin typeface="Calibri"/>
                <a:cs typeface="Calibri"/>
              </a:rPr>
              <a:t>write</a:t>
            </a:r>
            <a:r>
              <a:rPr sz="1400" spc="-25" dirty="0">
                <a:latin typeface="Calibri"/>
                <a:cs typeface="Calibri"/>
              </a:rPr>
              <a:t> </a:t>
            </a:r>
            <a:r>
              <a:rPr sz="1400" dirty="0">
                <a:latin typeface="Calibri"/>
                <a:cs typeface="Calibri"/>
              </a:rPr>
              <a:t>a</a:t>
            </a:r>
            <a:r>
              <a:rPr sz="1400" spc="-30" dirty="0">
                <a:latin typeface="Calibri"/>
                <a:cs typeface="Calibri"/>
              </a:rPr>
              <a:t> </a:t>
            </a:r>
            <a:r>
              <a:rPr sz="1400" spc="-10" dirty="0">
                <a:latin typeface="Calibri"/>
                <a:cs typeface="Calibri"/>
              </a:rPr>
              <a:t>message </a:t>
            </a:r>
            <a:r>
              <a:rPr sz="1400" dirty="0">
                <a:latin typeface="Calibri"/>
                <a:cs typeface="Calibri"/>
              </a:rPr>
              <a:t>to</a:t>
            </a:r>
            <a:r>
              <a:rPr sz="1400" spc="-35" dirty="0">
                <a:latin typeface="Calibri"/>
                <a:cs typeface="Calibri"/>
              </a:rPr>
              <a:t> </a:t>
            </a:r>
            <a:r>
              <a:rPr sz="1400" dirty="0">
                <a:latin typeface="Calibri"/>
                <a:cs typeface="Calibri"/>
              </a:rPr>
              <a:t>anyone.</a:t>
            </a:r>
            <a:r>
              <a:rPr sz="1400" spc="-30" dirty="0">
                <a:latin typeface="Calibri"/>
                <a:cs typeface="Calibri"/>
              </a:rPr>
              <a:t> </a:t>
            </a:r>
            <a:r>
              <a:rPr sz="1400" dirty="0">
                <a:latin typeface="Calibri"/>
                <a:cs typeface="Calibri"/>
              </a:rPr>
              <a:t>Only</a:t>
            </a:r>
            <a:r>
              <a:rPr sz="1400" spc="-25" dirty="0">
                <a:latin typeface="Calibri"/>
                <a:cs typeface="Calibri"/>
              </a:rPr>
              <a:t> </a:t>
            </a:r>
            <a:r>
              <a:rPr sz="1400" dirty="0">
                <a:latin typeface="Calibri"/>
                <a:cs typeface="Calibri"/>
              </a:rPr>
              <a:t>those</a:t>
            </a:r>
            <a:r>
              <a:rPr sz="1400" spc="-30" dirty="0">
                <a:latin typeface="Calibri"/>
                <a:cs typeface="Calibri"/>
              </a:rPr>
              <a:t> </a:t>
            </a:r>
            <a:r>
              <a:rPr sz="1400" dirty="0">
                <a:latin typeface="Calibri"/>
                <a:cs typeface="Calibri"/>
              </a:rPr>
              <a:t>with</a:t>
            </a:r>
            <a:r>
              <a:rPr sz="1400" spc="-45" dirty="0">
                <a:latin typeface="Calibri"/>
                <a:cs typeface="Calibri"/>
              </a:rPr>
              <a:t> </a:t>
            </a:r>
            <a:r>
              <a:rPr sz="1400" dirty="0">
                <a:latin typeface="Calibri"/>
                <a:cs typeface="Calibri"/>
              </a:rPr>
              <a:t>access</a:t>
            </a:r>
            <a:r>
              <a:rPr sz="1400" spc="-2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platform</a:t>
            </a:r>
            <a:r>
              <a:rPr sz="1400" spc="-40" dirty="0">
                <a:latin typeface="Calibri"/>
                <a:cs typeface="Calibri"/>
              </a:rPr>
              <a:t> </a:t>
            </a:r>
            <a:r>
              <a:rPr sz="1400" spc="-20" dirty="0">
                <a:latin typeface="Calibri"/>
                <a:cs typeface="Calibri"/>
              </a:rPr>
              <a:t>will </a:t>
            </a:r>
            <a:r>
              <a:rPr sz="1400" dirty="0">
                <a:latin typeface="Calibri"/>
                <a:cs typeface="Calibri"/>
              </a:rPr>
              <a:t>be</a:t>
            </a:r>
            <a:r>
              <a:rPr sz="1400" spc="-30" dirty="0">
                <a:latin typeface="Calibri"/>
                <a:cs typeface="Calibri"/>
              </a:rPr>
              <a:t> </a:t>
            </a:r>
            <a:r>
              <a:rPr sz="1400" dirty="0">
                <a:latin typeface="Calibri"/>
                <a:cs typeface="Calibri"/>
              </a:rPr>
              <a:t>able</a:t>
            </a:r>
            <a:r>
              <a:rPr sz="1400" spc="-25"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access</a:t>
            </a:r>
            <a:r>
              <a:rPr sz="1400" spc="-30" dirty="0">
                <a:latin typeface="Calibri"/>
                <a:cs typeface="Calibri"/>
              </a:rPr>
              <a:t> </a:t>
            </a:r>
            <a:r>
              <a:rPr sz="1400" dirty="0">
                <a:latin typeface="Calibri"/>
                <a:cs typeface="Calibri"/>
              </a:rPr>
              <a:t>the</a:t>
            </a:r>
            <a:r>
              <a:rPr sz="1400" spc="-15" dirty="0">
                <a:latin typeface="Calibri"/>
                <a:cs typeface="Calibri"/>
              </a:rPr>
              <a:t> </a:t>
            </a:r>
            <a:r>
              <a:rPr sz="1400" spc="-10" dirty="0">
                <a:latin typeface="Calibri"/>
                <a:cs typeface="Calibri"/>
              </a:rPr>
              <a:t>document.</a:t>
            </a:r>
            <a:endParaRPr sz="1400">
              <a:latin typeface="Calibri"/>
              <a:cs typeface="Calibri"/>
            </a:endParaRPr>
          </a:p>
          <a:p>
            <a:pPr marL="12700" marR="54610" algn="just">
              <a:lnSpc>
                <a:spcPct val="100699"/>
              </a:lnSpc>
              <a:spcBef>
                <a:spcPts val="1180"/>
              </a:spcBef>
            </a:pPr>
            <a:r>
              <a:rPr sz="1400" b="1" dirty="0">
                <a:solidFill>
                  <a:srgbClr val="00609B"/>
                </a:solidFill>
                <a:latin typeface="Calibri"/>
                <a:cs typeface="Calibri"/>
              </a:rPr>
              <a:t>Copy</a:t>
            </a:r>
            <a:r>
              <a:rPr sz="1400" b="1" spc="-55" dirty="0">
                <a:solidFill>
                  <a:srgbClr val="00609B"/>
                </a:solidFill>
                <a:latin typeface="Calibri"/>
                <a:cs typeface="Calibri"/>
              </a:rPr>
              <a:t> </a:t>
            </a:r>
            <a:r>
              <a:rPr sz="1400" b="1" dirty="0">
                <a:solidFill>
                  <a:srgbClr val="00609B"/>
                </a:solidFill>
                <a:latin typeface="Calibri"/>
                <a:cs typeface="Calibri"/>
              </a:rPr>
              <a:t>URL</a:t>
            </a:r>
            <a:r>
              <a:rPr sz="1400" dirty="0">
                <a:solidFill>
                  <a:srgbClr val="00609B"/>
                </a:solidFill>
                <a:latin typeface="Calibri"/>
                <a:cs typeface="Calibri"/>
              </a:rPr>
              <a:t>:</a:t>
            </a:r>
            <a:r>
              <a:rPr sz="1400" spc="-35" dirty="0">
                <a:solidFill>
                  <a:srgbClr val="00609B"/>
                </a:solidFill>
                <a:latin typeface="Calibri"/>
                <a:cs typeface="Calibri"/>
              </a:rPr>
              <a:t> </a:t>
            </a:r>
            <a:r>
              <a:rPr sz="1400" dirty="0">
                <a:latin typeface="Calibri"/>
                <a:cs typeface="Calibri"/>
              </a:rPr>
              <a:t>Copies</a:t>
            </a:r>
            <a:r>
              <a:rPr sz="1400" spc="-35"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URL</a:t>
            </a:r>
            <a:r>
              <a:rPr sz="1400" spc="-5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requested</a:t>
            </a:r>
            <a:r>
              <a:rPr sz="1400" spc="-20" dirty="0">
                <a:latin typeface="Calibri"/>
                <a:cs typeface="Calibri"/>
              </a:rPr>
              <a:t> </a:t>
            </a:r>
            <a:r>
              <a:rPr sz="1400" spc="-10" dirty="0">
                <a:latin typeface="Calibri"/>
                <a:cs typeface="Calibri"/>
              </a:rPr>
              <a:t>document </a:t>
            </a:r>
            <a:r>
              <a:rPr sz="1400" dirty="0">
                <a:latin typeface="Calibri"/>
                <a:cs typeface="Calibri"/>
              </a:rPr>
              <a:t>for</a:t>
            </a:r>
            <a:r>
              <a:rPr sz="1400" spc="-40" dirty="0">
                <a:latin typeface="Calibri"/>
                <a:cs typeface="Calibri"/>
              </a:rPr>
              <a:t> </a:t>
            </a:r>
            <a:r>
              <a:rPr sz="1400" dirty="0">
                <a:latin typeface="Calibri"/>
                <a:cs typeface="Calibri"/>
              </a:rPr>
              <a:t>pasting</a:t>
            </a:r>
            <a:r>
              <a:rPr sz="1400" spc="-15"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an</a:t>
            </a:r>
            <a:r>
              <a:rPr sz="1400" spc="-20" dirty="0">
                <a:latin typeface="Calibri"/>
                <a:cs typeface="Calibri"/>
              </a:rPr>
              <a:t> </a:t>
            </a:r>
            <a:r>
              <a:rPr sz="1400" dirty="0">
                <a:latin typeface="Calibri"/>
                <a:cs typeface="Calibri"/>
              </a:rPr>
              <a:t>email</a:t>
            </a:r>
            <a:r>
              <a:rPr sz="1400" spc="-30" dirty="0">
                <a:latin typeface="Calibri"/>
                <a:cs typeface="Calibri"/>
              </a:rPr>
              <a:t> </a:t>
            </a:r>
            <a:r>
              <a:rPr sz="1400" dirty="0">
                <a:latin typeface="Calibri"/>
                <a:cs typeface="Calibri"/>
              </a:rPr>
              <a:t>or</a:t>
            </a:r>
            <a:r>
              <a:rPr sz="1400" spc="-35" dirty="0">
                <a:latin typeface="Calibri"/>
                <a:cs typeface="Calibri"/>
              </a:rPr>
              <a:t> </a:t>
            </a:r>
            <a:r>
              <a:rPr sz="1400" dirty="0">
                <a:latin typeface="Calibri"/>
                <a:cs typeface="Calibri"/>
              </a:rPr>
              <a:t>other</a:t>
            </a:r>
            <a:r>
              <a:rPr sz="1400" spc="-10" dirty="0">
                <a:latin typeface="Calibri"/>
                <a:cs typeface="Calibri"/>
              </a:rPr>
              <a:t> document</a:t>
            </a:r>
            <a:endParaRPr sz="1400">
              <a:latin typeface="Calibri"/>
              <a:cs typeface="Calibri"/>
            </a:endParaRPr>
          </a:p>
          <a:p>
            <a:pPr marL="12700">
              <a:lnSpc>
                <a:spcPct val="100000"/>
              </a:lnSpc>
              <a:spcBef>
                <a:spcPts val="1200"/>
              </a:spcBef>
            </a:pPr>
            <a:r>
              <a:rPr sz="1400" b="1" dirty="0">
                <a:solidFill>
                  <a:srgbClr val="00609B"/>
                </a:solidFill>
                <a:latin typeface="Calibri"/>
                <a:cs typeface="Calibri"/>
              </a:rPr>
              <a:t>More</a:t>
            </a:r>
            <a:r>
              <a:rPr sz="1400" b="1" spc="-40" dirty="0">
                <a:solidFill>
                  <a:srgbClr val="00609B"/>
                </a:solidFill>
                <a:latin typeface="Calibri"/>
                <a:cs typeface="Calibri"/>
              </a:rPr>
              <a:t> </a:t>
            </a:r>
            <a:r>
              <a:rPr sz="1400" b="1" dirty="0">
                <a:solidFill>
                  <a:srgbClr val="00609B"/>
                </a:solidFill>
                <a:latin typeface="Calibri"/>
                <a:cs typeface="Calibri"/>
              </a:rPr>
              <a:t>Info</a:t>
            </a:r>
            <a:r>
              <a:rPr sz="1400" dirty="0">
                <a:solidFill>
                  <a:srgbClr val="00609B"/>
                </a:solidFill>
                <a:latin typeface="Calibri"/>
                <a:cs typeface="Calibri"/>
              </a:rPr>
              <a:t>:</a:t>
            </a:r>
            <a:r>
              <a:rPr sz="1400" spc="-45" dirty="0">
                <a:solidFill>
                  <a:srgbClr val="00609B"/>
                </a:solidFill>
                <a:latin typeface="Calibri"/>
                <a:cs typeface="Calibri"/>
              </a:rPr>
              <a:t> </a:t>
            </a:r>
            <a:r>
              <a:rPr sz="1400" dirty="0">
                <a:latin typeface="Calibri"/>
                <a:cs typeface="Calibri"/>
              </a:rPr>
              <a:t>More</a:t>
            </a:r>
            <a:r>
              <a:rPr sz="1400" spc="-45" dirty="0">
                <a:latin typeface="Calibri"/>
                <a:cs typeface="Calibri"/>
              </a:rPr>
              <a:t> </a:t>
            </a:r>
            <a:r>
              <a:rPr sz="1400" dirty="0">
                <a:latin typeface="Calibri"/>
                <a:cs typeface="Calibri"/>
              </a:rPr>
              <a:t>document</a:t>
            </a:r>
            <a:r>
              <a:rPr sz="1400" spc="-10" dirty="0">
                <a:latin typeface="Calibri"/>
                <a:cs typeface="Calibri"/>
              </a:rPr>
              <a:t> </a:t>
            </a:r>
            <a:r>
              <a:rPr sz="1400" dirty="0">
                <a:latin typeface="Calibri"/>
                <a:cs typeface="Calibri"/>
              </a:rPr>
              <a:t>specific</a:t>
            </a:r>
            <a:r>
              <a:rPr sz="1400" spc="-35" dirty="0">
                <a:latin typeface="Calibri"/>
                <a:cs typeface="Calibri"/>
              </a:rPr>
              <a:t> </a:t>
            </a:r>
            <a:r>
              <a:rPr sz="1400" spc="-10" dirty="0">
                <a:latin typeface="Calibri"/>
                <a:cs typeface="Calibri"/>
              </a:rPr>
              <a:t>detail</a:t>
            </a:r>
            <a:endParaRPr sz="1400">
              <a:latin typeface="Calibri"/>
              <a:cs typeface="Calibri"/>
            </a:endParaRPr>
          </a:p>
        </p:txBody>
      </p:sp>
      <p:grpSp>
        <p:nvGrpSpPr>
          <p:cNvPr id="5" name="object 5"/>
          <p:cNvGrpSpPr/>
          <p:nvPr/>
        </p:nvGrpSpPr>
        <p:grpSpPr>
          <a:xfrm>
            <a:off x="4932807" y="2390775"/>
            <a:ext cx="6805930" cy="2483485"/>
            <a:chOff x="4932807" y="2390775"/>
            <a:chExt cx="6805930" cy="2483485"/>
          </a:xfrm>
        </p:grpSpPr>
        <p:pic>
          <p:nvPicPr>
            <p:cNvPr id="6" name="object 6"/>
            <p:cNvPicPr/>
            <p:nvPr/>
          </p:nvPicPr>
          <p:blipFill>
            <a:blip r:embed="rId2" cstate="print"/>
            <a:stretch>
              <a:fillRect/>
            </a:stretch>
          </p:blipFill>
          <p:spPr>
            <a:xfrm>
              <a:off x="4942332" y="2400300"/>
              <a:ext cx="6786371" cy="2464307"/>
            </a:xfrm>
            <a:prstGeom prst="rect">
              <a:avLst/>
            </a:prstGeom>
          </p:spPr>
        </p:pic>
        <p:sp>
          <p:nvSpPr>
            <p:cNvPr id="7" name="object 7"/>
            <p:cNvSpPr/>
            <p:nvPr/>
          </p:nvSpPr>
          <p:spPr>
            <a:xfrm>
              <a:off x="4937569" y="2395537"/>
              <a:ext cx="6796405" cy="2473960"/>
            </a:xfrm>
            <a:custGeom>
              <a:avLst/>
              <a:gdLst/>
              <a:ahLst/>
              <a:cxnLst/>
              <a:rect l="l" t="t" r="r" b="b"/>
              <a:pathLst>
                <a:path w="6796405" h="2473960">
                  <a:moveTo>
                    <a:pt x="0" y="0"/>
                  </a:moveTo>
                  <a:lnTo>
                    <a:pt x="6795896" y="0"/>
                  </a:lnTo>
                  <a:lnTo>
                    <a:pt x="6795896" y="2473833"/>
                  </a:lnTo>
                  <a:lnTo>
                    <a:pt x="0" y="2473833"/>
                  </a:lnTo>
                  <a:lnTo>
                    <a:pt x="0" y="0"/>
                  </a:lnTo>
                  <a:close/>
                </a:path>
              </a:pathLst>
            </a:custGeom>
            <a:ln w="9525">
              <a:solidFill>
                <a:srgbClr val="D9D9D9"/>
              </a:solidFill>
            </a:ln>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42</a:t>
            </a:fld>
            <a:endParaRPr spc="-25" dirty="0"/>
          </a:p>
        </p:txBody>
      </p:sp>
      <p:sp>
        <p:nvSpPr>
          <p:cNvPr id="10" name="object 19">
            <a:extLst>
              <a:ext uri="{FF2B5EF4-FFF2-40B4-BE49-F238E27FC236}">
                <a16:creationId xmlns:a16="http://schemas.microsoft.com/office/drawing/2014/main" id="{AC458834-377A-E7C0-79BF-F339BF1F1D16}"/>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60804"/>
            <a:ext cx="12192000" cy="4997450"/>
            <a:chOff x="0" y="1860804"/>
            <a:chExt cx="12192000" cy="4997450"/>
          </a:xfrm>
        </p:grpSpPr>
        <p:pic>
          <p:nvPicPr>
            <p:cNvPr id="3" name="object 3"/>
            <p:cNvPicPr/>
            <p:nvPr/>
          </p:nvPicPr>
          <p:blipFill>
            <a:blip r:embed="rId2" cstate="print"/>
            <a:stretch>
              <a:fillRect/>
            </a:stretch>
          </p:blipFill>
          <p:spPr>
            <a:xfrm>
              <a:off x="3176016" y="6153912"/>
              <a:ext cx="9015983" cy="701618"/>
            </a:xfrm>
            <a:prstGeom prst="rect">
              <a:avLst/>
            </a:prstGeom>
          </p:spPr>
        </p:pic>
        <p:sp>
          <p:nvSpPr>
            <p:cNvPr id="4" name="object 4"/>
            <p:cNvSpPr/>
            <p:nvPr/>
          </p:nvSpPr>
          <p:spPr>
            <a:xfrm>
              <a:off x="2112264" y="6158483"/>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9151"/>
              <a:ext cx="12192000" cy="10795"/>
            </a:xfrm>
            <a:custGeom>
              <a:avLst/>
              <a:gdLst/>
              <a:ahLst/>
              <a:cxnLst/>
              <a:rect l="l" t="t" r="r" b="b"/>
              <a:pathLst>
                <a:path w="12192000" h="10795">
                  <a:moveTo>
                    <a:pt x="0" y="10668"/>
                  </a:moveTo>
                  <a:lnTo>
                    <a:pt x="12192000" y="10668"/>
                  </a:lnTo>
                  <a:lnTo>
                    <a:pt x="12192000" y="0"/>
                  </a:lnTo>
                  <a:lnTo>
                    <a:pt x="0" y="0"/>
                  </a:lnTo>
                  <a:lnTo>
                    <a:pt x="0" y="10668"/>
                  </a:lnTo>
                  <a:close/>
                </a:path>
              </a:pathLst>
            </a:custGeom>
            <a:solidFill>
              <a:srgbClr val="FFFFFF"/>
            </a:solidFill>
          </p:spPr>
          <p:txBody>
            <a:bodyPr wrap="square" lIns="0" tIns="0" rIns="0" bIns="0" rtlCol="0"/>
            <a:lstStyle/>
            <a:p>
              <a:endParaRPr/>
            </a:p>
          </p:txBody>
        </p:sp>
        <p:sp>
          <p:nvSpPr>
            <p:cNvPr id="6" name="object 6"/>
            <p:cNvSpPr/>
            <p:nvPr/>
          </p:nvSpPr>
          <p:spPr>
            <a:xfrm>
              <a:off x="10799826" y="6430391"/>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1860804"/>
              <a:ext cx="12192000" cy="4308475"/>
            </a:xfrm>
            <a:custGeom>
              <a:avLst/>
              <a:gdLst/>
              <a:ahLst/>
              <a:cxnLst/>
              <a:rect l="l" t="t" r="r" b="b"/>
              <a:pathLst>
                <a:path w="12192000" h="4308475">
                  <a:moveTo>
                    <a:pt x="12192000" y="0"/>
                  </a:moveTo>
                  <a:lnTo>
                    <a:pt x="0" y="0"/>
                  </a:lnTo>
                  <a:lnTo>
                    <a:pt x="0" y="4308348"/>
                  </a:lnTo>
                  <a:lnTo>
                    <a:pt x="12192000" y="4308348"/>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Can</a:t>
            </a:r>
            <a:r>
              <a:rPr spc="-20" dirty="0"/>
              <a:t> </a:t>
            </a:r>
            <a:r>
              <a:rPr dirty="0"/>
              <a:t>I</a:t>
            </a:r>
            <a:r>
              <a:rPr spc="-15" dirty="0"/>
              <a:t> </a:t>
            </a:r>
            <a:r>
              <a:rPr dirty="0"/>
              <a:t>use</a:t>
            </a:r>
            <a:r>
              <a:rPr spc="-25" dirty="0"/>
              <a:t> </a:t>
            </a:r>
            <a:r>
              <a:rPr dirty="0"/>
              <a:t>Boolean</a:t>
            </a:r>
            <a:r>
              <a:rPr spc="-30" dirty="0"/>
              <a:t> </a:t>
            </a:r>
            <a:r>
              <a:rPr dirty="0"/>
              <a:t>Operators</a:t>
            </a:r>
            <a:r>
              <a:rPr spc="-45" dirty="0"/>
              <a:t> </a:t>
            </a:r>
            <a:r>
              <a:rPr dirty="0"/>
              <a:t>in</a:t>
            </a:r>
            <a:r>
              <a:rPr spc="-20" dirty="0"/>
              <a:t> </a:t>
            </a:r>
            <a:r>
              <a:rPr dirty="0"/>
              <a:t>a</a:t>
            </a:r>
            <a:r>
              <a:rPr spc="-15" dirty="0"/>
              <a:t> </a:t>
            </a:r>
            <a:r>
              <a:rPr dirty="0"/>
              <a:t>Quick</a:t>
            </a:r>
            <a:r>
              <a:rPr spc="-35" dirty="0"/>
              <a:t> </a:t>
            </a:r>
            <a:r>
              <a:rPr dirty="0"/>
              <a:t>or</a:t>
            </a:r>
            <a:r>
              <a:rPr spc="-15" dirty="0"/>
              <a:t> </a:t>
            </a:r>
            <a:r>
              <a:rPr dirty="0"/>
              <a:t>Advanced</a:t>
            </a:r>
            <a:r>
              <a:rPr spc="-40" dirty="0"/>
              <a:t> </a:t>
            </a:r>
            <a:r>
              <a:rPr spc="-10" dirty="0"/>
              <a:t>Search?</a:t>
            </a:r>
          </a:p>
        </p:txBody>
      </p:sp>
      <p:sp>
        <p:nvSpPr>
          <p:cNvPr id="11" name="object 11"/>
          <p:cNvSpPr txBox="1"/>
          <p:nvPr/>
        </p:nvSpPr>
        <p:spPr>
          <a:xfrm>
            <a:off x="409194" y="1172959"/>
            <a:ext cx="8924925"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IEEE</a:t>
            </a:r>
            <a:r>
              <a:rPr sz="1400" spc="-40" dirty="0">
                <a:latin typeface="Calibri"/>
                <a:cs typeface="Calibri"/>
              </a:rPr>
              <a:t> </a:t>
            </a:r>
            <a:r>
              <a:rPr sz="1400" dirty="0">
                <a:latin typeface="Calibri"/>
                <a:cs typeface="Calibri"/>
              </a:rPr>
              <a:t>DiscoveryPoint</a:t>
            </a:r>
            <a:r>
              <a:rPr sz="1400" spc="-35" dirty="0">
                <a:latin typeface="Calibri"/>
                <a:cs typeface="Calibri"/>
              </a:rPr>
              <a:t> </a:t>
            </a:r>
            <a:r>
              <a:rPr sz="1400" dirty="0">
                <a:latin typeface="Calibri"/>
                <a:cs typeface="Calibri"/>
              </a:rPr>
              <a:t>supports</a:t>
            </a:r>
            <a:r>
              <a:rPr sz="1400" spc="-45" dirty="0">
                <a:latin typeface="Calibri"/>
                <a:cs typeface="Calibri"/>
              </a:rPr>
              <a:t> </a:t>
            </a:r>
            <a:r>
              <a:rPr sz="1400" dirty="0">
                <a:latin typeface="Calibri"/>
                <a:cs typeface="Calibri"/>
              </a:rPr>
              <a:t>full</a:t>
            </a:r>
            <a:r>
              <a:rPr sz="1400" spc="-45" dirty="0">
                <a:latin typeface="Calibri"/>
                <a:cs typeface="Calibri"/>
              </a:rPr>
              <a:t> </a:t>
            </a:r>
            <a:r>
              <a:rPr sz="1400" dirty="0">
                <a:latin typeface="Calibri"/>
                <a:cs typeface="Calibri"/>
              </a:rPr>
              <a:t>Boolean</a:t>
            </a:r>
            <a:r>
              <a:rPr sz="1400" spc="-55" dirty="0">
                <a:latin typeface="Calibri"/>
                <a:cs typeface="Calibri"/>
              </a:rPr>
              <a:t> </a:t>
            </a:r>
            <a:r>
              <a:rPr sz="1400" dirty="0">
                <a:latin typeface="Calibri"/>
                <a:cs typeface="Calibri"/>
              </a:rPr>
              <a:t>search</a:t>
            </a:r>
            <a:r>
              <a:rPr sz="1400" spc="-40" dirty="0">
                <a:latin typeface="Calibri"/>
                <a:cs typeface="Calibri"/>
              </a:rPr>
              <a:t> </a:t>
            </a:r>
            <a:r>
              <a:rPr sz="1400" dirty="0">
                <a:latin typeface="Calibri"/>
                <a:cs typeface="Calibri"/>
              </a:rPr>
              <a:t>capability</a:t>
            </a:r>
            <a:r>
              <a:rPr sz="1400" spc="-25" dirty="0">
                <a:latin typeface="Calibri"/>
                <a:cs typeface="Calibri"/>
              </a:rPr>
              <a:t> </a:t>
            </a:r>
            <a:r>
              <a:rPr sz="1400" dirty="0">
                <a:latin typeface="Calibri"/>
                <a:cs typeface="Calibri"/>
              </a:rPr>
              <a:t>(</a:t>
            </a:r>
            <a:r>
              <a:rPr sz="1400" b="1" dirty="0">
                <a:solidFill>
                  <a:srgbClr val="00609B"/>
                </a:solidFill>
                <a:latin typeface="Calibri"/>
                <a:cs typeface="Calibri"/>
              </a:rPr>
              <a:t>AND,</a:t>
            </a:r>
            <a:r>
              <a:rPr sz="1400" b="1" spc="-50" dirty="0">
                <a:solidFill>
                  <a:srgbClr val="00609B"/>
                </a:solidFill>
                <a:latin typeface="Calibri"/>
                <a:cs typeface="Calibri"/>
              </a:rPr>
              <a:t> </a:t>
            </a:r>
            <a:r>
              <a:rPr sz="1400" b="1" dirty="0">
                <a:solidFill>
                  <a:srgbClr val="00609B"/>
                </a:solidFill>
                <a:latin typeface="Calibri"/>
                <a:cs typeface="Calibri"/>
              </a:rPr>
              <a:t>OR,</a:t>
            </a:r>
            <a:r>
              <a:rPr sz="1400" b="1" spc="-50" dirty="0">
                <a:solidFill>
                  <a:srgbClr val="00609B"/>
                </a:solidFill>
                <a:latin typeface="Calibri"/>
                <a:cs typeface="Calibri"/>
              </a:rPr>
              <a:t> </a:t>
            </a:r>
            <a:r>
              <a:rPr sz="1400" b="1" dirty="0">
                <a:solidFill>
                  <a:srgbClr val="00609B"/>
                </a:solidFill>
                <a:latin typeface="Calibri"/>
                <a:cs typeface="Calibri"/>
              </a:rPr>
              <a:t>NOT</a:t>
            </a:r>
            <a:r>
              <a:rPr sz="1400" dirty="0">
                <a:latin typeface="Calibri"/>
                <a:cs typeface="Calibri"/>
              </a:rPr>
              <a:t>),</a:t>
            </a:r>
            <a:r>
              <a:rPr sz="1400" spc="-35" dirty="0">
                <a:latin typeface="Calibri"/>
                <a:cs typeface="Calibri"/>
              </a:rPr>
              <a:t> </a:t>
            </a:r>
            <a:r>
              <a:rPr sz="1400" dirty="0">
                <a:latin typeface="Calibri"/>
                <a:cs typeface="Calibri"/>
              </a:rPr>
              <a:t>including</a:t>
            </a:r>
            <a:r>
              <a:rPr sz="1400" spc="-30" dirty="0">
                <a:latin typeface="Calibri"/>
                <a:cs typeface="Calibri"/>
              </a:rPr>
              <a:t> </a:t>
            </a:r>
            <a:r>
              <a:rPr sz="1400" spc="-10" dirty="0">
                <a:latin typeface="Calibri"/>
                <a:cs typeface="Calibri"/>
              </a:rPr>
              <a:t>parenthetical</a:t>
            </a:r>
            <a:r>
              <a:rPr sz="1400" spc="-15" dirty="0">
                <a:latin typeface="Calibri"/>
                <a:cs typeface="Calibri"/>
              </a:rPr>
              <a:t> </a:t>
            </a:r>
            <a:r>
              <a:rPr sz="1400" dirty="0">
                <a:latin typeface="Calibri"/>
                <a:cs typeface="Calibri"/>
              </a:rPr>
              <a:t>expressions</a:t>
            </a:r>
            <a:r>
              <a:rPr sz="1400" spc="-35" dirty="0">
                <a:latin typeface="Calibri"/>
                <a:cs typeface="Calibri"/>
              </a:rPr>
              <a:t> </a:t>
            </a:r>
            <a:r>
              <a:rPr sz="1400" dirty="0">
                <a:latin typeface="Calibri"/>
                <a:cs typeface="Calibri"/>
              </a:rPr>
              <a:t>within</a:t>
            </a:r>
            <a:r>
              <a:rPr sz="1400" spc="-40" dirty="0">
                <a:latin typeface="Calibri"/>
                <a:cs typeface="Calibri"/>
              </a:rPr>
              <a:t> </a:t>
            </a:r>
            <a:r>
              <a:rPr sz="1400" spc="-25" dirty="0">
                <a:latin typeface="Calibri"/>
                <a:cs typeface="Calibri"/>
              </a:rPr>
              <a:t>any </a:t>
            </a:r>
            <a:r>
              <a:rPr sz="1400" dirty="0">
                <a:latin typeface="Calibri"/>
                <a:cs typeface="Calibri"/>
              </a:rPr>
              <a:t>search</a:t>
            </a:r>
            <a:r>
              <a:rPr sz="1400" spc="-40" dirty="0">
                <a:latin typeface="Calibri"/>
                <a:cs typeface="Calibri"/>
              </a:rPr>
              <a:t> </a:t>
            </a:r>
            <a:r>
              <a:rPr sz="1400" dirty="0">
                <a:latin typeface="Calibri"/>
                <a:cs typeface="Calibri"/>
              </a:rPr>
              <a:t>box.</a:t>
            </a:r>
            <a:r>
              <a:rPr sz="1400" spc="-25" dirty="0">
                <a:latin typeface="Calibri"/>
                <a:cs typeface="Calibri"/>
              </a:rPr>
              <a:t> </a:t>
            </a:r>
            <a:r>
              <a:rPr sz="1400" dirty="0">
                <a:latin typeface="Calibri"/>
                <a:cs typeface="Calibri"/>
              </a:rPr>
              <a:t>There</a:t>
            </a:r>
            <a:r>
              <a:rPr sz="1400" spc="-20" dirty="0">
                <a:latin typeface="Calibri"/>
                <a:cs typeface="Calibri"/>
              </a:rPr>
              <a:t> </a:t>
            </a:r>
            <a:r>
              <a:rPr sz="1400" dirty="0">
                <a:latin typeface="Calibri"/>
                <a:cs typeface="Calibri"/>
              </a:rPr>
              <a:t>is</a:t>
            </a:r>
            <a:r>
              <a:rPr sz="1400" spc="-25" dirty="0">
                <a:latin typeface="Calibri"/>
                <a:cs typeface="Calibri"/>
              </a:rPr>
              <a:t> </a:t>
            </a:r>
            <a:r>
              <a:rPr sz="1400" b="1" dirty="0">
                <a:solidFill>
                  <a:srgbClr val="00609B"/>
                </a:solidFill>
                <a:latin typeface="Calibri"/>
                <a:cs typeface="Calibri"/>
              </a:rPr>
              <a:t>no</a:t>
            </a:r>
            <a:r>
              <a:rPr sz="1400" b="1" spc="-35" dirty="0">
                <a:solidFill>
                  <a:srgbClr val="00609B"/>
                </a:solidFill>
                <a:latin typeface="Calibri"/>
                <a:cs typeface="Calibri"/>
              </a:rPr>
              <a:t> </a:t>
            </a:r>
            <a:r>
              <a:rPr sz="1400" b="1" dirty="0">
                <a:solidFill>
                  <a:srgbClr val="00609B"/>
                </a:solidFill>
                <a:latin typeface="Calibri"/>
                <a:cs typeface="Calibri"/>
              </a:rPr>
              <a:t>limit</a:t>
            </a:r>
            <a:r>
              <a:rPr sz="1400" b="1" spc="-25" dirty="0">
                <a:solidFill>
                  <a:srgbClr val="00609B"/>
                </a:solidFill>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the</a:t>
            </a:r>
            <a:r>
              <a:rPr sz="1400" spc="-25" dirty="0">
                <a:latin typeface="Calibri"/>
                <a:cs typeface="Calibri"/>
              </a:rPr>
              <a:t> </a:t>
            </a:r>
            <a:r>
              <a:rPr sz="1400" dirty="0">
                <a:latin typeface="Calibri"/>
                <a:cs typeface="Calibri"/>
              </a:rPr>
              <a:t>level</a:t>
            </a:r>
            <a:r>
              <a:rPr sz="1400" spc="-2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nesting</a:t>
            </a:r>
            <a:r>
              <a:rPr sz="1400" spc="-10" dirty="0">
                <a:latin typeface="Calibri"/>
                <a:cs typeface="Calibri"/>
              </a:rPr>
              <a:t> </a:t>
            </a:r>
            <a:r>
              <a:rPr sz="1400" dirty="0">
                <a:latin typeface="Calibri"/>
                <a:cs typeface="Calibri"/>
              </a:rPr>
              <a:t>which</a:t>
            </a:r>
            <a:r>
              <a:rPr sz="1400" spc="-35" dirty="0">
                <a:latin typeface="Calibri"/>
                <a:cs typeface="Calibri"/>
              </a:rPr>
              <a:t> </a:t>
            </a:r>
            <a:r>
              <a:rPr sz="1400" dirty="0">
                <a:latin typeface="Calibri"/>
                <a:cs typeface="Calibri"/>
              </a:rPr>
              <a:t>you</a:t>
            </a:r>
            <a:r>
              <a:rPr sz="1400" spc="-25" dirty="0">
                <a:latin typeface="Calibri"/>
                <a:cs typeface="Calibri"/>
              </a:rPr>
              <a:t> </a:t>
            </a:r>
            <a:r>
              <a:rPr sz="1400" dirty="0">
                <a:latin typeface="Calibri"/>
                <a:cs typeface="Calibri"/>
              </a:rPr>
              <a:t>can</a:t>
            </a:r>
            <a:r>
              <a:rPr sz="1400" spc="-35" dirty="0">
                <a:latin typeface="Calibri"/>
                <a:cs typeface="Calibri"/>
              </a:rPr>
              <a:t> </a:t>
            </a:r>
            <a:r>
              <a:rPr sz="1400" dirty="0">
                <a:latin typeface="Calibri"/>
                <a:cs typeface="Calibri"/>
              </a:rPr>
              <a:t>use</a:t>
            </a:r>
            <a:r>
              <a:rPr sz="1400" spc="-25"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a</a:t>
            </a:r>
            <a:r>
              <a:rPr sz="1400" spc="-35" dirty="0">
                <a:latin typeface="Calibri"/>
                <a:cs typeface="Calibri"/>
              </a:rPr>
              <a:t> </a:t>
            </a:r>
            <a:r>
              <a:rPr sz="1400" dirty="0">
                <a:latin typeface="Calibri"/>
                <a:cs typeface="Calibri"/>
              </a:rPr>
              <a:t>search</a:t>
            </a:r>
            <a:r>
              <a:rPr sz="1400" spc="-35" dirty="0">
                <a:latin typeface="Calibri"/>
                <a:cs typeface="Calibri"/>
              </a:rPr>
              <a:t> </a:t>
            </a:r>
            <a:r>
              <a:rPr sz="1400" spc="-10" dirty="0">
                <a:latin typeface="Calibri"/>
                <a:cs typeface="Calibri"/>
              </a:rPr>
              <a:t>query.</a:t>
            </a:r>
            <a:endParaRPr sz="1400">
              <a:latin typeface="Calibri"/>
              <a:cs typeface="Calibri"/>
            </a:endParaRPr>
          </a:p>
        </p:txBody>
      </p:sp>
      <p:sp>
        <p:nvSpPr>
          <p:cNvPr id="12" name="object 12"/>
          <p:cNvSpPr txBox="1"/>
          <p:nvPr/>
        </p:nvSpPr>
        <p:spPr>
          <a:xfrm>
            <a:off x="2551301" y="5744047"/>
            <a:ext cx="708850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Find</a:t>
            </a:r>
            <a:r>
              <a:rPr sz="1600" spc="-55" dirty="0">
                <a:latin typeface="Calibri"/>
                <a:cs typeface="Calibri"/>
              </a:rPr>
              <a:t> </a:t>
            </a:r>
            <a:r>
              <a:rPr sz="1600" dirty="0">
                <a:latin typeface="Calibri"/>
                <a:cs typeface="Calibri"/>
              </a:rPr>
              <a:t>more</a:t>
            </a:r>
            <a:r>
              <a:rPr sz="1600" spc="-5" dirty="0">
                <a:latin typeface="Calibri"/>
                <a:cs typeface="Calibri"/>
              </a:rPr>
              <a:t> </a:t>
            </a:r>
            <a:r>
              <a:rPr sz="1600" dirty="0">
                <a:latin typeface="Calibri"/>
                <a:cs typeface="Calibri"/>
              </a:rPr>
              <a:t>information</a:t>
            </a:r>
            <a:r>
              <a:rPr sz="1600" spc="-45" dirty="0">
                <a:latin typeface="Calibri"/>
                <a:cs typeface="Calibri"/>
              </a:rPr>
              <a:t> </a:t>
            </a:r>
            <a:r>
              <a:rPr sz="1600" dirty="0">
                <a:latin typeface="Calibri"/>
                <a:cs typeface="Calibri"/>
              </a:rPr>
              <a:t>about</a:t>
            </a:r>
            <a:r>
              <a:rPr sz="1600" spc="-35" dirty="0">
                <a:latin typeface="Calibri"/>
                <a:cs typeface="Calibri"/>
              </a:rPr>
              <a:t> </a:t>
            </a:r>
            <a:r>
              <a:rPr sz="1600" b="1" dirty="0">
                <a:solidFill>
                  <a:srgbClr val="365F91"/>
                </a:solidFill>
                <a:latin typeface="Calibri"/>
                <a:cs typeface="Calibri"/>
              </a:rPr>
              <a:t>Boolean</a:t>
            </a:r>
            <a:r>
              <a:rPr sz="1600" b="1" spc="-45" dirty="0">
                <a:solidFill>
                  <a:srgbClr val="365F91"/>
                </a:solidFill>
                <a:latin typeface="Calibri"/>
                <a:cs typeface="Calibri"/>
              </a:rPr>
              <a:t> </a:t>
            </a:r>
            <a:r>
              <a:rPr sz="1600" b="1" dirty="0">
                <a:solidFill>
                  <a:srgbClr val="365F91"/>
                </a:solidFill>
                <a:latin typeface="Calibri"/>
                <a:cs typeface="Calibri"/>
              </a:rPr>
              <a:t>Operators</a:t>
            </a:r>
            <a:r>
              <a:rPr sz="1600" b="1" dirty="0">
                <a:solidFill>
                  <a:srgbClr val="009CA6"/>
                </a:solidFill>
                <a:latin typeface="Calibri"/>
                <a:cs typeface="Calibri"/>
              </a:rPr>
              <a:t>.</a:t>
            </a:r>
            <a:r>
              <a:rPr sz="1600" b="1" spc="-15" dirty="0">
                <a:solidFill>
                  <a:srgbClr val="009CA6"/>
                </a:solidFill>
                <a:latin typeface="Calibri"/>
                <a:cs typeface="Calibri"/>
              </a:rPr>
              <a:t> </a:t>
            </a:r>
            <a:r>
              <a:rPr sz="1600" b="1" u="sng" dirty="0">
                <a:solidFill>
                  <a:srgbClr val="009CA6"/>
                </a:solidFill>
                <a:uFill>
                  <a:solidFill>
                    <a:srgbClr val="009CA6"/>
                  </a:solidFill>
                </a:uFill>
                <a:latin typeface="Calibri"/>
                <a:cs typeface="Calibri"/>
              </a:rPr>
              <a:t>[link</a:t>
            </a:r>
            <a:r>
              <a:rPr sz="1600" b="1" u="sng" spc="-35" dirty="0">
                <a:solidFill>
                  <a:srgbClr val="009CA6"/>
                </a:solidFill>
                <a:uFill>
                  <a:solidFill>
                    <a:srgbClr val="009CA6"/>
                  </a:solidFill>
                </a:uFill>
                <a:latin typeface="Calibri"/>
                <a:cs typeface="Calibri"/>
              </a:rPr>
              <a:t> </a:t>
            </a:r>
            <a:r>
              <a:rPr sz="1600" b="1" u="sng" dirty="0">
                <a:solidFill>
                  <a:srgbClr val="009CA6"/>
                </a:solidFill>
                <a:uFill>
                  <a:solidFill>
                    <a:srgbClr val="009CA6"/>
                  </a:solidFill>
                </a:uFill>
                <a:latin typeface="Calibri"/>
                <a:cs typeface="Calibri"/>
              </a:rPr>
              <a:t>to</a:t>
            </a:r>
            <a:r>
              <a:rPr sz="1600" b="1" u="sng" spc="-40" dirty="0">
                <a:solidFill>
                  <a:srgbClr val="009CA6"/>
                </a:solidFill>
                <a:uFill>
                  <a:solidFill>
                    <a:srgbClr val="009CA6"/>
                  </a:solidFill>
                </a:uFill>
                <a:latin typeface="Calibri"/>
                <a:cs typeface="Calibri"/>
              </a:rPr>
              <a:t> </a:t>
            </a:r>
            <a:r>
              <a:rPr sz="1600" b="1" u="sng" dirty="0">
                <a:solidFill>
                  <a:srgbClr val="009CA6"/>
                </a:solidFill>
                <a:uFill>
                  <a:solidFill>
                    <a:srgbClr val="009CA6"/>
                  </a:solidFill>
                </a:uFill>
                <a:latin typeface="Calibri"/>
                <a:cs typeface="Calibri"/>
              </a:rPr>
              <a:t>Search</a:t>
            </a:r>
            <a:r>
              <a:rPr sz="1600" b="1" u="sng" spc="-20" dirty="0">
                <a:solidFill>
                  <a:srgbClr val="009CA6"/>
                </a:solidFill>
                <a:uFill>
                  <a:solidFill>
                    <a:srgbClr val="009CA6"/>
                  </a:solidFill>
                </a:uFill>
                <a:latin typeface="Calibri"/>
                <a:cs typeface="Calibri"/>
              </a:rPr>
              <a:t> </a:t>
            </a:r>
            <a:r>
              <a:rPr sz="1600" b="1" u="sng" dirty="0">
                <a:solidFill>
                  <a:srgbClr val="009CA6"/>
                </a:solidFill>
                <a:uFill>
                  <a:solidFill>
                    <a:srgbClr val="009CA6"/>
                  </a:solidFill>
                </a:uFill>
                <a:latin typeface="Calibri"/>
                <a:cs typeface="Calibri"/>
              </a:rPr>
              <a:t>Features</a:t>
            </a:r>
            <a:r>
              <a:rPr sz="1600" b="1" u="sng" spc="-35" dirty="0">
                <a:solidFill>
                  <a:srgbClr val="009CA6"/>
                </a:solidFill>
                <a:uFill>
                  <a:solidFill>
                    <a:srgbClr val="009CA6"/>
                  </a:solidFill>
                </a:uFill>
                <a:latin typeface="Calibri"/>
                <a:cs typeface="Calibri"/>
              </a:rPr>
              <a:t> </a:t>
            </a:r>
            <a:r>
              <a:rPr sz="1600" b="1" u="sng" dirty="0">
                <a:solidFill>
                  <a:srgbClr val="009CA6"/>
                </a:solidFill>
                <a:uFill>
                  <a:solidFill>
                    <a:srgbClr val="009CA6"/>
                  </a:solidFill>
                </a:uFill>
                <a:latin typeface="Calibri"/>
                <a:cs typeface="Calibri"/>
              </a:rPr>
              <a:t>help</a:t>
            </a:r>
            <a:r>
              <a:rPr sz="1600" b="1" u="sng" spc="-30" dirty="0">
                <a:solidFill>
                  <a:srgbClr val="009CA6"/>
                </a:solidFill>
                <a:uFill>
                  <a:solidFill>
                    <a:srgbClr val="009CA6"/>
                  </a:solidFill>
                </a:uFill>
                <a:latin typeface="Calibri"/>
                <a:cs typeface="Calibri"/>
              </a:rPr>
              <a:t> </a:t>
            </a:r>
            <a:r>
              <a:rPr sz="1600" b="1" u="sng" spc="-10" dirty="0">
                <a:solidFill>
                  <a:srgbClr val="009CA6"/>
                </a:solidFill>
                <a:uFill>
                  <a:solidFill>
                    <a:srgbClr val="009CA6"/>
                  </a:solidFill>
                </a:uFill>
                <a:latin typeface="Calibri"/>
                <a:cs typeface="Calibri"/>
              </a:rPr>
              <a:t>page]</a:t>
            </a:r>
            <a:endParaRPr sz="1600">
              <a:latin typeface="Calibri"/>
              <a:cs typeface="Calibri"/>
            </a:endParaRPr>
          </a:p>
        </p:txBody>
      </p:sp>
      <p:sp>
        <p:nvSpPr>
          <p:cNvPr id="13" name="object 13"/>
          <p:cNvSpPr txBox="1"/>
          <p:nvPr/>
        </p:nvSpPr>
        <p:spPr>
          <a:xfrm>
            <a:off x="472080" y="3970952"/>
            <a:ext cx="2760980" cy="173355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a:t>
            </a:r>
            <a:r>
              <a:rPr sz="1400" spc="-25" dirty="0">
                <a:latin typeface="Calibri"/>
                <a:cs typeface="Calibri"/>
              </a:rPr>
              <a:t> </a:t>
            </a:r>
            <a:r>
              <a:rPr sz="1400" spc="-10" dirty="0">
                <a:latin typeface="Calibri"/>
                <a:cs typeface="Calibri"/>
              </a:rPr>
              <a:t>example:</a:t>
            </a:r>
            <a:endParaRPr sz="1400">
              <a:latin typeface="Calibri"/>
              <a:cs typeface="Calibri"/>
            </a:endParaRPr>
          </a:p>
          <a:p>
            <a:pPr marL="189230" marR="5080" indent="-177165">
              <a:lnSpc>
                <a:spcPct val="100000"/>
              </a:lnSpc>
              <a:spcBef>
                <a:spcPts val="5"/>
              </a:spcBef>
              <a:buClr>
                <a:srgbClr val="00609B"/>
              </a:buClr>
              <a:buFont typeface="Arial"/>
              <a:buChar char="•"/>
              <a:tabLst>
                <a:tab pos="190500" algn="l"/>
              </a:tabLst>
            </a:pPr>
            <a:r>
              <a:rPr sz="1400" dirty="0">
                <a:latin typeface="Calibri"/>
                <a:cs typeface="Calibri"/>
              </a:rPr>
              <a:t>Software</a:t>
            </a:r>
            <a:r>
              <a:rPr sz="1400" spc="-50" dirty="0">
                <a:latin typeface="Calibri"/>
                <a:cs typeface="Calibri"/>
              </a:rPr>
              <a:t> </a:t>
            </a:r>
            <a:r>
              <a:rPr sz="1400" dirty="0">
                <a:latin typeface="Calibri"/>
                <a:cs typeface="Calibri"/>
              </a:rPr>
              <a:t>for</a:t>
            </a:r>
            <a:r>
              <a:rPr sz="1400" spc="-30" dirty="0">
                <a:latin typeface="Calibri"/>
                <a:cs typeface="Calibri"/>
              </a:rPr>
              <a:t> </a:t>
            </a:r>
            <a:r>
              <a:rPr sz="1400" dirty="0">
                <a:latin typeface="Calibri"/>
                <a:cs typeface="Calibri"/>
              </a:rPr>
              <a:t>"cloud</a:t>
            </a:r>
            <a:r>
              <a:rPr sz="1400" spc="-30" dirty="0">
                <a:latin typeface="Calibri"/>
                <a:cs typeface="Calibri"/>
              </a:rPr>
              <a:t> </a:t>
            </a:r>
            <a:r>
              <a:rPr sz="1400" spc="-10" dirty="0">
                <a:latin typeface="Calibri"/>
                <a:cs typeface="Calibri"/>
              </a:rPr>
              <a:t>computing”</a:t>
            </a:r>
            <a:r>
              <a:rPr sz="1400" spc="500" dirty="0">
                <a:latin typeface="Calibri"/>
                <a:cs typeface="Calibri"/>
              </a:rPr>
              <a:t> 	</a:t>
            </a:r>
            <a:r>
              <a:rPr sz="1400" dirty="0">
                <a:latin typeface="Calibri"/>
                <a:cs typeface="Calibri"/>
              </a:rPr>
              <a:t>will</a:t>
            </a:r>
            <a:r>
              <a:rPr sz="1400" spc="-45" dirty="0">
                <a:latin typeface="Calibri"/>
                <a:cs typeface="Calibri"/>
              </a:rPr>
              <a:t> </a:t>
            </a:r>
            <a:r>
              <a:rPr sz="1400" dirty="0">
                <a:latin typeface="Calibri"/>
                <a:cs typeface="Calibri"/>
              </a:rPr>
              <a:t>retrieve</a:t>
            </a:r>
            <a:r>
              <a:rPr sz="1400" spc="-40" dirty="0">
                <a:latin typeface="Calibri"/>
                <a:cs typeface="Calibri"/>
              </a:rPr>
              <a:t> </a:t>
            </a:r>
            <a:r>
              <a:rPr sz="1400" dirty="0">
                <a:latin typeface="Calibri"/>
                <a:cs typeface="Calibri"/>
              </a:rPr>
              <a:t>documents</a:t>
            </a:r>
            <a:r>
              <a:rPr sz="1400" spc="-30" dirty="0">
                <a:latin typeface="Calibri"/>
                <a:cs typeface="Calibri"/>
              </a:rPr>
              <a:t> </a:t>
            </a:r>
            <a:r>
              <a:rPr sz="1400" spc="-10" dirty="0">
                <a:latin typeface="Calibri"/>
                <a:cs typeface="Calibri"/>
              </a:rPr>
              <a:t>containing 	</a:t>
            </a:r>
            <a:r>
              <a:rPr sz="1400" dirty="0">
                <a:latin typeface="Calibri"/>
                <a:cs typeface="Calibri"/>
              </a:rPr>
              <a:t>the</a:t>
            </a:r>
            <a:r>
              <a:rPr sz="1400" spc="-35" dirty="0">
                <a:latin typeface="Calibri"/>
                <a:cs typeface="Calibri"/>
              </a:rPr>
              <a:t> </a:t>
            </a:r>
            <a:r>
              <a:rPr sz="1400" dirty="0">
                <a:latin typeface="Calibri"/>
                <a:cs typeface="Calibri"/>
              </a:rPr>
              <a:t>exact</a:t>
            </a:r>
            <a:r>
              <a:rPr sz="1400" spc="-25" dirty="0">
                <a:latin typeface="Calibri"/>
                <a:cs typeface="Calibri"/>
              </a:rPr>
              <a:t> </a:t>
            </a:r>
            <a:r>
              <a:rPr sz="1400" dirty="0">
                <a:latin typeface="Calibri"/>
                <a:cs typeface="Calibri"/>
              </a:rPr>
              <a:t>phrase</a:t>
            </a:r>
            <a:r>
              <a:rPr sz="1400" spc="-30" dirty="0">
                <a:latin typeface="Calibri"/>
                <a:cs typeface="Calibri"/>
              </a:rPr>
              <a:t> </a:t>
            </a:r>
            <a:r>
              <a:rPr sz="1400" spc="-10" dirty="0">
                <a:latin typeface="Calibri"/>
                <a:cs typeface="Calibri"/>
              </a:rPr>
              <a:t>"cloud</a:t>
            </a:r>
            <a:r>
              <a:rPr sz="1400" spc="500" dirty="0">
                <a:latin typeface="Calibri"/>
                <a:cs typeface="Calibri"/>
              </a:rPr>
              <a:t> 	</a:t>
            </a:r>
            <a:r>
              <a:rPr sz="1400" dirty="0">
                <a:latin typeface="Calibri"/>
                <a:cs typeface="Calibri"/>
              </a:rPr>
              <a:t>computing"</a:t>
            </a:r>
            <a:r>
              <a:rPr sz="1400" spc="-30" dirty="0">
                <a:latin typeface="Calibri"/>
                <a:cs typeface="Calibri"/>
              </a:rPr>
              <a:t> </a:t>
            </a:r>
            <a:r>
              <a:rPr sz="1400" dirty="0">
                <a:latin typeface="Calibri"/>
                <a:cs typeface="Calibri"/>
              </a:rPr>
              <a:t>with</a:t>
            </a:r>
            <a:r>
              <a:rPr sz="1400" spc="-30" dirty="0">
                <a:latin typeface="Calibri"/>
                <a:cs typeface="Calibri"/>
              </a:rPr>
              <a:t> </a:t>
            </a:r>
            <a:r>
              <a:rPr sz="1400" dirty="0">
                <a:latin typeface="Calibri"/>
                <a:cs typeface="Calibri"/>
              </a:rPr>
              <a:t>no</a:t>
            </a:r>
            <a:r>
              <a:rPr sz="1400" spc="-40" dirty="0">
                <a:latin typeface="Calibri"/>
                <a:cs typeface="Calibri"/>
              </a:rPr>
              <a:t> </a:t>
            </a:r>
            <a:r>
              <a:rPr sz="1400" dirty="0">
                <a:latin typeface="Calibri"/>
                <a:cs typeface="Calibri"/>
              </a:rPr>
              <a:t>other</a:t>
            </a:r>
            <a:r>
              <a:rPr sz="1400" spc="-35" dirty="0">
                <a:latin typeface="Calibri"/>
                <a:cs typeface="Calibri"/>
              </a:rPr>
              <a:t> </a:t>
            </a:r>
            <a:r>
              <a:rPr sz="1400" dirty="0">
                <a:latin typeface="Calibri"/>
                <a:cs typeface="Calibri"/>
              </a:rPr>
              <a:t>words</a:t>
            </a:r>
            <a:r>
              <a:rPr sz="1400" spc="-45" dirty="0">
                <a:latin typeface="Calibri"/>
                <a:cs typeface="Calibri"/>
              </a:rPr>
              <a:t> </a:t>
            </a:r>
            <a:r>
              <a:rPr sz="1400" spc="-25" dirty="0">
                <a:latin typeface="Calibri"/>
                <a:cs typeface="Calibri"/>
              </a:rPr>
              <a:t>or 	</a:t>
            </a:r>
            <a:r>
              <a:rPr sz="1400" dirty="0">
                <a:latin typeface="Calibri"/>
                <a:cs typeface="Calibri"/>
              </a:rPr>
              <a:t>characters</a:t>
            </a:r>
            <a:r>
              <a:rPr sz="1400" spc="-40" dirty="0">
                <a:latin typeface="Calibri"/>
                <a:cs typeface="Calibri"/>
              </a:rPr>
              <a:t> </a:t>
            </a:r>
            <a:r>
              <a:rPr sz="1400" dirty="0">
                <a:latin typeface="Calibri"/>
                <a:cs typeface="Calibri"/>
              </a:rPr>
              <a:t>between</a:t>
            </a:r>
            <a:r>
              <a:rPr sz="1400" spc="-40" dirty="0">
                <a:latin typeface="Calibri"/>
                <a:cs typeface="Calibri"/>
              </a:rPr>
              <a:t> </a:t>
            </a:r>
            <a:r>
              <a:rPr sz="1400" dirty="0">
                <a:latin typeface="Calibri"/>
                <a:cs typeface="Calibri"/>
              </a:rPr>
              <a:t>them,</a:t>
            </a:r>
            <a:r>
              <a:rPr sz="1400" spc="-40" dirty="0">
                <a:latin typeface="Calibri"/>
                <a:cs typeface="Calibri"/>
              </a:rPr>
              <a:t> </a:t>
            </a:r>
            <a:r>
              <a:rPr sz="1400" dirty="0">
                <a:latin typeface="Calibri"/>
                <a:cs typeface="Calibri"/>
              </a:rPr>
              <a:t>and</a:t>
            </a:r>
            <a:r>
              <a:rPr sz="1400" spc="-45" dirty="0">
                <a:latin typeface="Calibri"/>
                <a:cs typeface="Calibri"/>
              </a:rPr>
              <a:t> </a:t>
            </a:r>
            <a:r>
              <a:rPr sz="1400" spc="-20" dirty="0">
                <a:latin typeface="Calibri"/>
                <a:cs typeface="Calibri"/>
              </a:rPr>
              <a:t>also 	</a:t>
            </a:r>
            <a:r>
              <a:rPr sz="1400" dirty="0">
                <a:latin typeface="Calibri"/>
                <a:cs typeface="Calibri"/>
              </a:rPr>
              <a:t>includes</a:t>
            </a:r>
            <a:r>
              <a:rPr sz="1400" spc="-15" dirty="0">
                <a:latin typeface="Calibri"/>
                <a:cs typeface="Calibri"/>
              </a:rPr>
              <a:t> </a:t>
            </a:r>
            <a:r>
              <a:rPr sz="1400" dirty="0">
                <a:latin typeface="Calibri"/>
                <a:cs typeface="Calibri"/>
              </a:rPr>
              <a:t>the</a:t>
            </a:r>
            <a:r>
              <a:rPr sz="1400" spc="-35" dirty="0">
                <a:latin typeface="Calibri"/>
                <a:cs typeface="Calibri"/>
              </a:rPr>
              <a:t> </a:t>
            </a:r>
            <a:r>
              <a:rPr sz="1400" dirty="0">
                <a:latin typeface="Calibri"/>
                <a:cs typeface="Calibri"/>
              </a:rPr>
              <a:t>word</a:t>
            </a:r>
            <a:r>
              <a:rPr sz="1400" spc="-50" dirty="0">
                <a:latin typeface="Calibri"/>
                <a:cs typeface="Calibri"/>
              </a:rPr>
              <a:t> </a:t>
            </a:r>
            <a:r>
              <a:rPr sz="1400" spc="-10" dirty="0">
                <a:latin typeface="Calibri"/>
                <a:cs typeface="Calibri"/>
              </a:rPr>
              <a:t>"software" 	</a:t>
            </a:r>
            <a:r>
              <a:rPr sz="1400" dirty="0">
                <a:latin typeface="Calibri"/>
                <a:cs typeface="Calibri"/>
              </a:rPr>
              <a:t>somewhere</a:t>
            </a:r>
            <a:r>
              <a:rPr sz="1400" spc="-50" dirty="0">
                <a:latin typeface="Calibri"/>
                <a:cs typeface="Calibri"/>
              </a:rPr>
              <a:t> </a:t>
            </a:r>
            <a:r>
              <a:rPr sz="1400" dirty="0">
                <a:latin typeface="Calibri"/>
                <a:cs typeface="Calibri"/>
              </a:rPr>
              <a:t>in</a:t>
            </a:r>
            <a:r>
              <a:rPr sz="1400" spc="-25"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record.</a:t>
            </a:r>
            <a:endParaRPr sz="1400">
              <a:latin typeface="Calibri"/>
              <a:cs typeface="Calibri"/>
            </a:endParaRPr>
          </a:p>
        </p:txBody>
      </p:sp>
      <p:graphicFrame>
        <p:nvGraphicFramePr>
          <p:cNvPr id="14" name="object 14"/>
          <p:cNvGraphicFramePr>
            <a:graphicFrameLocks noGrp="1"/>
          </p:cNvGraphicFramePr>
          <p:nvPr/>
        </p:nvGraphicFramePr>
        <p:xfrm>
          <a:off x="9663630" y="1986165"/>
          <a:ext cx="2241549" cy="1778635"/>
        </p:xfrm>
        <a:graphic>
          <a:graphicData uri="http://schemas.openxmlformats.org/drawingml/2006/table">
            <a:tbl>
              <a:tblPr firstRow="1" bandRow="1">
                <a:tableStyleId>{2D5ABB26-0587-4C30-8999-92F81FD0307C}</a:tableStyleId>
              </a:tblPr>
              <a:tblGrid>
                <a:gridCol w="527685">
                  <a:extLst>
                    <a:ext uri="{9D8B030D-6E8A-4147-A177-3AD203B41FA5}">
                      <a16:colId xmlns:a16="http://schemas.microsoft.com/office/drawing/2014/main" val="20000"/>
                    </a:ext>
                  </a:extLst>
                </a:gridCol>
                <a:gridCol w="1713864">
                  <a:extLst>
                    <a:ext uri="{9D8B030D-6E8A-4147-A177-3AD203B41FA5}">
                      <a16:colId xmlns:a16="http://schemas.microsoft.com/office/drawing/2014/main" val="20001"/>
                    </a:ext>
                  </a:extLst>
                </a:gridCol>
              </a:tblGrid>
              <a:tr h="526415">
                <a:tc>
                  <a:txBody>
                    <a:bodyPr/>
                    <a:lstStyle/>
                    <a:p>
                      <a:pPr marL="67945">
                        <a:lnSpc>
                          <a:spcPct val="100000"/>
                        </a:lnSpc>
                        <a:spcBef>
                          <a:spcPts val="1280"/>
                        </a:spcBef>
                      </a:pPr>
                      <a:r>
                        <a:rPr sz="1200" spc="-20" dirty="0">
                          <a:latin typeface="Calibri"/>
                          <a:cs typeface="Calibri"/>
                        </a:rPr>
                        <a:t>USE:</a:t>
                      </a:r>
                      <a:endParaRPr sz="1200">
                        <a:latin typeface="Calibri"/>
                        <a:cs typeface="Calibr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tc>
                  <a:txBody>
                    <a:bodyPr/>
                    <a:lstStyle/>
                    <a:p>
                      <a:pPr marL="68580">
                        <a:lnSpc>
                          <a:spcPct val="100000"/>
                        </a:lnSpc>
                        <a:spcBef>
                          <a:spcPts val="1280"/>
                        </a:spcBef>
                      </a:pPr>
                      <a:r>
                        <a:rPr sz="1200" b="1" spc="-25" dirty="0">
                          <a:latin typeface="Calibri"/>
                          <a:cs typeface="Calibri"/>
                        </a:rPr>
                        <a:t>NOT</a:t>
                      </a:r>
                      <a:endParaRPr sz="1200">
                        <a:latin typeface="Calibri"/>
                        <a:cs typeface="Calibr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extLst>
                  <a:ext uri="{0D108BD9-81ED-4DB2-BD59-A6C34878D82A}">
                    <a16:rowId xmlns:a16="http://schemas.microsoft.com/office/drawing/2014/main" val="10000"/>
                  </a:ext>
                </a:extLst>
              </a:tr>
              <a:tr h="1252220">
                <a:tc>
                  <a:txBody>
                    <a:bodyPr/>
                    <a:lstStyle/>
                    <a:p>
                      <a:pPr>
                        <a:lnSpc>
                          <a:spcPct val="100000"/>
                        </a:lnSpc>
                      </a:pPr>
                      <a:endParaRPr sz="1200">
                        <a:latin typeface="Times New Roman"/>
                        <a:cs typeface="Times New Roman"/>
                      </a:endParaRPr>
                    </a:p>
                    <a:p>
                      <a:pPr>
                        <a:lnSpc>
                          <a:spcPct val="100000"/>
                        </a:lnSpc>
                        <a:spcBef>
                          <a:spcPts val="1375"/>
                        </a:spcBef>
                      </a:pPr>
                      <a:endParaRPr sz="1200">
                        <a:latin typeface="Times New Roman"/>
                        <a:cs typeface="Times New Roman"/>
                      </a:endParaRPr>
                    </a:p>
                    <a:p>
                      <a:pPr marL="67945">
                        <a:lnSpc>
                          <a:spcPct val="100000"/>
                        </a:lnSpc>
                        <a:spcBef>
                          <a:spcPts val="5"/>
                        </a:spcBef>
                      </a:pPr>
                      <a:r>
                        <a:rPr sz="1200" spc="-25" dirty="0">
                          <a:latin typeface="Calibri"/>
                          <a:cs typeface="Calibri"/>
                        </a:rPr>
                        <a:t>TO:</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tc>
                  <a:txBody>
                    <a:bodyPr/>
                    <a:lstStyle/>
                    <a:p>
                      <a:pPr marL="68580" marR="77470">
                        <a:lnSpc>
                          <a:spcPct val="100000"/>
                        </a:lnSpc>
                        <a:spcBef>
                          <a:spcPts val="540"/>
                        </a:spcBef>
                      </a:pPr>
                      <a:r>
                        <a:rPr sz="1200" dirty="0">
                          <a:latin typeface="Calibri"/>
                          <a:cs typeface="Calibri"/>
                        </a:rPr>
                        <a:t>To</a:t>
                      </a:r>
                      <a:r>
                        <a:rPr sz="1200" spc="-5" dirty="0">
                          <a:latin typeface="Calibri"/>
                          <a:cs typeface="Calibri"/>
                        </a:rPr>
                        <a:t> </a:t>
                      </a:r>
                      <a:r>
                        <a:rPr sz="1200" dirty="0">
                          <a:latin typeface="Calibri"/>
                          <a:cs typeface="Calibri"/>
                        </a:rPr>
                        <a:t>indicate</a:t>
                      </a:r>
                      <a:r>
                        <a:rPr sz="1200" spc="-25" dirty="0">
                          <a:latin typeface="Calibri"/>
                          <a:cs typeface="Calibri"/>
                        </a:rPr>
                        <a:t> </a:t>
                      </a:r>
                      <a:r>
                        <a:rPr sz="1200" dirty="0">
                          <a:latin typeface="Calibri"/>
                          <a:cs typeface="Calibri"/>
                        </a:rPr>
                        <a:t>a term</a:t>
                      </a:r>
                      <a:r>
                        <a:rPr sz="1200" spc="-15" dirty="0">
                          <a:latin typeface="Calibri"/>
                          <a:cs typeface="Calibri"/>
                        </a:rPr>
                        <a:t> </a:t>
                      </a:r>
                      <a:r>
                        <a:rPr sz="1200" spc="-20" dirty="0">
                          <a:latin typeface="Calibri"/>
                          <a:cs typeface="Calibri"/>
                        </a:rPr>
                        <a:t>that </a:t>
                      </a:r>
                      <a:r>
                        <a:rPr sz="1200" dirty="0">
                          <a:latin typeface="Calibri"/>
                          <a:cs typeface="Calibri"/>
                        </a:rPr>
                        <a:t>must</a:t>
                      </a:r>
                      <a:r>
                        <a:rPr sz="1200" spc="-10" dirty="0">
                          <a:latin typeface="Calibri"/>
                          <a:cs typeface="Calibri"/>
                        </a:rPr>
                        <a:t> </a:t>
                      </a:r>
                      <a:r>
                        <a:rPr sz="1200" dirty="0">
                          <a:latin typeface="Calibri"/>
                          <a:cs typeface="Calibri"/>
                        </a:rPr>
                        <a:t>not</a:t>
                      </a:r>
                      <a:r>
                        <a:rPr sz="1200" spc="-10" dirty="0">
                          <a:latin typeface="Calibri"/>
                          <a:cs typeface="Calibri"/>
                        </a:rPr>
                        <a:t> </a:t>
                      </a:r>
                      <a:r>
                        <a:rPr sz="1200" dirty="0">
                          <a:latin typeface="Calibri"/>
                          <a:cs typeface="Calibri"/>
                        </a:rPr>
                        <a:t>appear</a:t>
                      </a:r>
                      <a:r>
                        <a:rPr sz="1200" spc="-30" dirty="0">
                          <a:latin typeface="Calibri"/>
                          <a:cs typeface="Calibri"/>
                        </a:rPr>
                        <a:t> </a:t>
                      </a:r>
                      <a:r>
                        <a:rPr sz="1200" dirty="0">
                          <a:latin typeface="Calibri"/>
                          <a:cs typeface="Calibri"/>
                        </a:rPr>
                        <a:t>in</a:t>
                      </a:r>
                      <a:r>
                        <a:rPr sz="1200" spc="-10" dirty="0">
                          <a:latin typeface="Calibri"/>
                          <a:cs typeface="Calibri"/>
                        </a:rPr>
                        <a:t> </a:t>
                      </a:r>
                      <a:r>
                        <a:rPr sz="1200" spc="-25" dirty="0">
                          <a:latin typeface="Calibri"/>
                          <a:cs typeface="Calibri"/>
                        </a:rPr>
                        <a:t>the </a:t>
                      </a:r>
                      <a:r>
                        <a:rPr sz="1200" dirty="0">
                          <a:latin typeface="Calibri"/>
                          <a:cs typeface="Calibri"/>
                        </a:rPr>
                        <a:t>documents,</a:t>
                      </a:r>
                      <a:r>
                        <a:rPr sz="1200" spc="-20" dirty="0">
                          <a:latin typeface="Calibri"/>
                          <a:cs typeface="Calibri"/>
                        </a:rPr>
                        <a:t> </a:t>
                      </a:r>
                      <a:r>
                        <a:rPr sz="1200" dirty="0">
                          <a:latin typeface="Calibri"/>
                          <a:cs typeface="Calibri"/>
                        </a:rPr>
                        <a:t>in</a:t>
                      </a:r>
                      <a:r>
                        <a:rPr sz="1200" spc="-5" dirty="0">
                          <a:latin typeface="Calibri"/>
                          <a:cs typeface="Calibri"/>
                        </a:rPr>
                        <a:t> </a:t>
                      </a:r>
                      <a:r>
                        <a:rPr sz="1200" dirty="0">
                          <a:latin typeface="Calibri"/>
                          <a:cs typeface="Calibri"/>
                        </a:rPr>
                        <a:t>order</a:t>
                      </a:r>
                      <a:r>
                        <a:rPr sz="1200" spc="-20" dirty="0">
                          <a:latin typeface="Calibri"/>
                          <a:cs typeface="Calibri"/>
                        </a:rPr>
                        <a:t> </a:t>
                      </a:r>
                      <a:r>
                        <a:rPr sz="1200" spc="-25" dirty="0">
                          <a:latin typeface="Calibri"/>
                          <a:cs typeface="Calibri"/>
                        </a:rPr>
                        <a:t>to </a:t>
                      </a:r>
                      <a:r>
                        <a:rPr sz="1200" dirty="0">
                          <a:latin typeface="Calibri"/>
                          <a:cs typeface="Calibri"/>
                        </a:rPr>
                        <a:t>eliminate</a:t>
                      </a:r>
                      <a:r>
                        <a:rPr sz="1200" spc="-25" dirty="0">
                          <a:latin typeface="Calibri"/>
                          <a:cs typeface="Calibri"/>
                        </a:rPr>
                        <a:t> </a:t>
                      </a:r>
                      <a:r>
                        <a:rPr sz="1200" spc="-10" dirty="0">
                          <a:latin typeface="Calibri"/>
                          <a:cs typeface="Calibri"/>
                        </a:rPr>
                        <a:t>irrelevant </a:t>
                      </a:r>
                      <a:r>
                        <a:rPr sz="1200" dirty="0">
                          <a:latin typeface="Calibri"/>
                          <a:cs typeface="Calibri"/>
                        </a:rPr>
                        <a:t>records</a:t>
                      </a:r>
                      <a:r>
                        <a:rPr sz="1200" spc="-15" dirty="0">
                          <a:latin typeface="Calibri"/>
                          <a:cs typeface="Calibri"/>
                        </a:rPr>
                        <a:t> </a:t>
                      </a:r>
                      <a:r>
                        <a:rPr sz="1200" dirty="0">
                          <a:latin typeface="Calibri"/>
                          <a:cs typeface="Calibri"/>
                        </a:rPr>
                        <a:t>from</a:t>
                      </a:r>
                      <a:r>
                        <a:rPr sz="1200" spc="-15" dirty="0">
                          <a:latin typeface="Calibri"/>
                          <a:cs typeface="Calibri"/>
                        </a:rPr>
                        <a:t> </a:t>
                      </a:r>
                      <a:r>
                        <a:rPr sz="1200" dirty="0">
                          <a:latin typeface="Calibri"/>
                          <a:cs typeface="Calibri"/>
                        </a:rPr>
                        <a:t>your</a:t>
                      </a:r>
                      <a:r>
                        <a:rPr sz="1200" spc="-20" dirty="0">
                          <a:latin typeface="Calibri"/>
                          <a:cs typeface="Calibri"/>
                        </a:rPr>
                        <a:t> </a:t>
                      </a:r>
                      <a:r>
                        <a:rPr sz="1200" spc="-10" dirty="0">
                          <a:latin typeface="Calibri"/>
                          <a:cs typeface="Calibri"/>
                        </a:rPr>
                        <a:t>search results</a:t>
                      </a:r>
                      <a:endParaRPr sz="1200">
                        <a:latin typeface="Calibri"/>
                        <a:cs typeface="Calibri"/>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extLst>
                  <a:ext uri="{0D108BD9-81ED-4DB2-BD59-A6C34878D82A}">
                    <a16:rowId xmlns:a16="http://schemas.microsoft.com/office/drawing/2014/main" val="10001"/>
                  </a:ext>
                </a:extLst>
              </a:tr>
            </a:tbl>
          </a:graphicData>
        </a:graphic>
      </p:graphicFrame>
      <p:grpSp>
        <p:nvGrpSpPr>
          <p:cNvPr id="15" name="object 15"/>
          <p:cNvGrpSpPr/>
          <p:nvPr/>
        </p:nvGrpSpPr>
        <p:grpSpPr>
          <a:xfrm>
            <a:off x="3463861" y="2014727"/>
            <a:ext cx="5989955" cy="3576954"/>
            <a:chOff x="3463861" y="2014727"/>
            <a:chExt cx="5989955" cy="3576954"/>
          </a:xfrm>
        </p:grpSpPr>
        <p:sp>
          <p:nvSpPr>
            <p:cNvPr id="16" name="object 16"/>
            <p:cNvSpPr/>
            <p:nvPr/>
          </p:nvSpPr>
          <p:spPr>
            <a:xfrm>
              <a:off x="3468623" y="2014727"/>
              <a:ext cx="0" cy="3576954"/>
            </a:xfrm>
            <a:custGeom>
              <a:avLst/>
              <a:gdLst/>
              <a:ahLst/>
              <a:cxnLst/>
              <a:rect l="l" t="t" r="r" b="b"/>
              <a:pathLst>
                <a:path h="3576954">
                  <a:moveTo>
                    <a:pt x="0" y="0"/>
                  </a:moveTo>
                  <a:lnTo>
                    <a:pt x="0" y="3576675"/>
                  </a:lnTo>
                </a:path>
              </a:pathLst>
            </a:custGeom>
            <a:ln w="9525">
              <a:solidFill>
                <a:srgbClr val="009CA6"/>
              </a:solidFill>
              <a:prstDash val="sysDot"/>
            </a:ln>
          </p:spPr>
          <p:txBody>
            <a:bodyPr wrap="square" lIns="0" tIns="0" rIns="0" bIns="0" rtlCol="0"/>
            <a:lstStyle/>
            <a:p>
              <a:endParaRPr/>
            </a:p>
          </p:txBody>
        </p:sp>
        <p:sp>
          <p:nvSpPr>
            <p:cNvPr id="17" name="object 17"/>
            <p:cNvSpPr/>
            <p:nvPr/>
          </p:nvSpPr>
          <p:spPr>
            <a:xfrm>
              <a:off x="6477000" y="2014727"/>
              <a:ext cx="0" cy="3576954"/>
            </a:xfrm>
            <a:custGeom>
              <a:avLst/>
              <a:gdLst/>
              <a:ahLst/>
              <a:cxnLst/>
              <a:rect l="l" t="t" r="r" b="b"/>
              <a:pathLst>
                <a:path h="3576954">
                  <a:moveTo>
                    <a:pt x="0" y="0"/>
                  </a:moveTo>
                  <a:lnTo>
                    <a:pt x="0" y="3576675"/>
                  </a:lnTo>
                </a:path>
              </a:pathLst>
            </a:custGeom>
            <a:ln w="9525">
              <a:solidFill>
                <a:srgbClr val="009CA6"/>
              </a:solidFill>
              <a:prstDash val="sysDot"/>
            </a:ln>
          </p:spPr>
          <p:txBody>
            <a:bodyPr wrap="square" lIns="0" tIns="0" rIns="0" bIns="0" rtlCol="0"/>
            <a:lstStyle/>
            <a:p>
              <a:endParaRPr/>
            </a:p>
          </p:txBody>
        </p:sp>
        <p:sp>
          <p:nvSpPr>
            <p:cNvPr id="18" name="object 18"/>
            <p:cNvSpPr/>
            <p:nvPr/>
          </p:nvSpPr>
          <p:spPr>
            <a:xfrm>
              <a:off x="9448800" y="2014727"/>
              <a:ext cx="0" cy="3576954"/>
            </a:xfrm>
            <a:custGeom>
              <a:avLst/>
              <a:gdLst/>
              <a:ahLst/>
              <a:cxnLst/>
              <a:rect l="l" t="t" r="r" b="b"/>
              <a:pathLst>
                <a:path h="3576954">
                  <a:moveTo>
                    <a:pt x="0" y="0"/>
                  </a:moveTo>
                  <a:lnTo>
                    <a:pt x="0" y="3576675"/>
                  </a:lnTo>
                </a:path>
              </a:pathLst>
            </a:custGeom>
            <a:ln w="9525">
              <a:solidFill>
                <a:srgbClr val="009CA6"/>
              </a:solidFill>
              <a:prstDash val="sysDot"/>
            </a:ln>
          </p:spPr>
          <p:txBody>
            <a:bodyPr wrap="square" lIns="0" tIns="0" rIns="0" bIns="0" rtlCol="0"/>
            <a:lstStyle/>
            <a:p>
              <a:endParaRPr/>
            </a:p>
          </p:txBody>
        </p:sp>
      </p:grpSp>
      <p:sp>
        <p:nvSpPr>
          <p:cNvPr id="19" name="object 19"/>
          <p:cNvSpPr txBox="1"/>
          <p:nvPr/>
        </p:nvSpPr>
        <p:spPr>
          <a:xfrm>
            <a:off x="9764890" y="3970952"/>
            <a:ext cx="96456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a:t>
            </a:r>
            <a:r>
              <a:rPr sz="1400" spc="-25" dirty="0">
                <a:latin typeface="Calibri"/>
                <a:cs typeface="Calibri"/>
              </a:rPr>
              <a:t> </a:t>
            </a:r>
            <a:r>
              <a:rPr sz="1400" spc="-10" dirty="0">
                <a:latin typeface="Calibri"/>
                <a:cs typeface="Calibri"/>
              </a:rPr>
              <a:t>example:</a:t>
            </a:r>
            <a:endParaRPr sz="1400">
              <a:latin typeface="Calibri"/>
              <a:cs typeface="Calibri"/>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43</a:t>
            </a:fld>
            <a:endParaRPr spc="-25" dirty="0"/>
          </a:p>
        </p:txBody>
      </p:sp>
      <p:sp>
        <p:nvSpPr>
          <p:cNvPr id="20" name="object 20"/>
          <p:cNvSpPr txBox="1"/>
          <p:nvPr/>
        </p:nvSpPr>
        <p:spPr>
          <a:xfrm>
            <a:off x="9764890" y="4182781"/>
            <a:ext cx="1740535" cy="1308100"/>
          </a:xfrm>
          <a:prstGeom prst="rect">
            <a:avLst/>
          </a:prstGeom>
        </p:spPr>
        <p:txBody>
          <a:bodyPr vert="horz" wrap="square" lIns="0" tIns="12700" rIns="0" bIns="0" rtlCol="0">
            <a:spAutoFit/>
          </a:bodyPr>
          <a:lstStyle/>
          <a:p>
            <a:pPr marL="245745" marR="5080" indent="-233679">
              <a:lnSpc>
                <a:spcPct val="100200"/>
              </a:lnSpc>
              <a:spcBef>
                <a:spcPts val="100"/>
              </a:spcBef>
              <a:buClr>
                <a:srgbClr val="00609B"/>
              </a:buClr>
              <a:buFont typeface="Arial"/>
              <a:buChar char="•"/>
              <a:tabLst>
                <a:tab pos="245745" algn="l"/>
              </a:tabLst>
            </a:pPr>
            <a:r>
              <a:rPr sz="1400" i="1" dirty="0">
                <a:latin typeface="Calibri"/>
                <a:cs typeface="Calibri"/>
              </a:rPr>
              <a:t>Cable</a:t>
            </a:r>
            <a:r>
              <a:rPr sz="1400" i="1" spc="-15" dirty="0">
                <a:latin typeface="Calibri"/>
                <a:cs typeface="Calibri"/>
              </a:rPr>
              <a:t> </a:t>
            </a:r>
            <a:r>
              <a:rPr sz="1400" i="1" dirty="0">
                <a:latin typeface="Calibri"/>
                <a:cs typeface="Calibri"/>
              </a:rPr>
              <a:t>NOT</a:t>
            </a:r>
            <a:r>
              <a:rPr sz="1400" i="1" spc="-35" dirty="0">
                <a:latin typeface="Calibri"/>
                <a:cs typeface="Calibri"/>
              </a:rPr>
              <a:t> </a:t>
            </a:r>
            <a:r>
              <a:rPr sz="1400" i="1" dirty="0">
                <a:latin typeface="Calibri"/>
                <a:cs typeface="Calibri"/>
              </a:rPr>
              <a:t>tv</a:t>
            </a:r>
            <a:r>
              <a:rPr sz="1400" i="1" spc="-15" dirty="0">
                <a:latin typeface="Calibri"/>
                <a:cs typeface="Calibri"/>
              </a:rPr>
              <a:t> </a:t>
            </a:r>
            <a:r>
              <a:rPr sz="1400" spc="-20" dirty="0">
                <a:latin typeface="Calibri"/>
                <a:cs typeface="Calibri"/>
              </a:rPr>
              <a:t>will </a:t>
            </a:r>
            <a:r>
              <a:rPr sz="1400" dirty="0">
                <a:latin typeface="Calibri"/>
                <a:cs typeface="Calibri"/>
              </a:rPr>
              <a:t>retrieve</a:t>
            </a:r>
            <a:r>
              <a:rPr sz="1400" spc="-55" dirty="0">
                <a:latin typeface="Calibri"/>
                <a:cs typeface="Calibri"/>
              </a:rPr>
              <a:t> </a:t>
            </a:r>
            <a:r>
              <a:rPr sz="1400" spc="-10" dirty="0">
                <a:latin typeface="Calibri"/>
                <a:cs typeface="Calibri"/>
              </a:rPr>
              <a:t>documents containing</a:t>
            </a:r>
            <a:r>
              <a:rPr sz="1400" dirty="0">
                <a:latin typeface="Calibri"/>
                <a:cs typeface="Calibri"/>
              </a:rPr>
              <a:t> the</a:t>
            </a:r>
            <a:r>
              <a:rPr sz="1400" spc="-10" dirty="0">
                <a:latin typeface="Calibri"/>
                <a:cs typeface="Calibri"/>
              </a:rPr>
              <a:t> </a:t>
            </a:r>
            <a:r>
              <a:rPr sz="1400" spc="-20" dirty="0">
                <a:latin typeface="Calibri"/>
                <a:cs typeface="Calibri"/>
              </a:rPr>
              <a:t>word </a:t>
            </a:r>
            <a:r>
              <a:rPr sz="1400" dirty="0">
                <a:latin typeface="Calibri"/>
                <a:cs typeface="Calibri"/>
              </a:rPr>
              <a:t>"cable"</a:t>
            </a:r>
            <a:r>
              <a:rPr sz="1400" spc="-25" dirty="0">
                <a:latin typeface="Calibri"/>
                <a:cs typeface="Calibri"/>
              </a:rPr>
              <a:t> </a:t>
            </a:r>
            <a:r>
              <a:rPr sz="1400" dirty="0">
                <a:latin typeface="Calibri"/>
                <a:cs typeface="Calibri"/>
              </a:rPr>
              <a:t>but</a:t>
            </a:r>
            <a:r>
              <a:rPr sz="1400" spc="-20" dirty="0">
                <a:latin typeface="Calibri"/>
                <a:cs typeface="Calibri"/>
              </a:rPr>
              <a:t> </a:t>
            </a:r>
            <a:r>
              <a:rPr sz="1400" dirty="0">
                <a:latin typeface="Calibri"/>
                <a:cs typeface="Calibri"/>
              </a:rPr>
              <a:t>will</a:t>
            </a:r>
            <a:r>
              <a:rPr sz="1400" spc="-35" dirty="0">
                <a:latin typeface="Calibri"/>
                <a:cs typeface="Calibri"/>
              </a:rPr>
              <a:t> </a:t>
            </a:r>
            <a:r>
              <a:rPr sz="1400" spc="-20" dirty="0">
                <a:latin typeface="Calibri"/>
                <a:cs typeface="Calibri"/>
              </a:rPr>
              <a:t>omit </a:t>
            </a:r>
            <a:r>
              <a:rPr sz="1400" dirty="0">
                <a:latin typeface="Calibri"/>
                <a:cs typeface="Calibri"/>
              </a:rPr>
              <a:t>those</a:t>
            </a:r>
            <a:r>
              <a:rPr sz="1400" spc="-35" dirty="0">
                <a:latin typeface="Calibri"/>
                <a:cs typeface="Calibri"/>
              </a:rPr>
              <a:t> </a:t>
            </a:r>
            <a:r>
              <a:rPr sz="1400" spc="-10" dirty="0">
                <a:latin typeface="Calibri"/>
                <a:cs typeface="Calibri"/>
              </a:rPr>
              <a:t>articles </a:t>
            </a:r>
            <a:r>
              <a:rPr sz="1400" dirty="0">
                <a:latin typeface="Calibri"/>
                <a:cs typeface="Calibri"/>
              </a:rPr>
              <a:t>referencing</a:t>
            </a:r>
            <a:r>
              <a:rPr sz="1400" spc="-85" dirty="0">
                <a:latin typeface="Calibri"/>
                <a:cs typeface="Calibri"/>
              </a:rPr>
              <a:t> </a:t>
            </a:r>
            <a:r>
              <a:rPr sz="1400" spc="-20" dirty="0">
                <a:latin typeface="Calibri"/>
                <a:cs typeface="Calibri"/>
              </a:rPr>
              <a:t>“TV”.</a:t>
            </a:r>
            <a:endParaRPr sz="1400">
              <a:latin typeface="Calibri"/>
              <a:cs typeface="Calibri"/>
            </a:endParaRPr>
          </a:p>
        </p:txBody>
      </p:sp>
      <p:graphicFrame>
        <p:nvGraphicFramePr>
          <p:cNvPr id="21" name="object 21"/>
          <p:cNvGraphicFramePr>
            <a:graphicFrameLocks noGrp="1"/>
          </p:cNvGraphicFramePr>
          <p:nvPr/>
        </p:nvGraphicFramePr>
        <p:xfrm>
          <a:off x="6736049" y="1986165"/>
          <a:ext cx="2352040" cy="1778000"/>
        </p:xfrm>
        <a:graphic>
          <a:graphicData uri="http://schemas.openxmlformats.org/drawingml/2006/table">
            <a:tbl>
              <a:tblPr firstRow="1" bandRow="1">
                <a:tableStyleId>{2D5ABB26-0587-4C30-8999-92F81FD0307C}</a:tableStyleId>
              </a:tblPr>
              <a:tblGrid>
                <a:gridCol w="458470">
                  <a:extLst>
                    <a:ext uri="{9D8B030D-6E8A-4147-A177-3AD203B41FA5}">
                      <a16:colId xmlns:a16="http://schemas.microsoft.com/office/drawing/2014/main" val="20000"/>
                    </a:ext>
                  </a:extLst>
                </a:gridCol>
                <a:gridCol w="1893570">
                  <a:extLst>
                    <a:ext uri="{9D8B030D-6E8A-4147-A177-3AD203B41FA5}">
                      <a16:colId xmlns:a16="http://schemas.microsoft.com/office/drawing/2014/main" val="20001"/>
                    </a:ext>
                  </a:extLst>
                </a:gridCol>
              </a:tblGrid>
              <a:tr h="491490">
                <a:tc>
                  <a:txBody>
                    <a:bodyPr/>
                    <a:lstStyle/>
                    <a:p>
                      <a:pPr marR="30480" algn="ctr">
                        <a:lnSpc>
                          <a:spcPct val="100000"/>
                        </a:lnSpc>
                        <a:spcBef>
                          <a:spcPts val="1140"/>
                        </a:spcBef>
                      </a:pPr>
                      <a:r>
                        <a:rPr sz="1200" spc="-20" dirty="0">
                          <a:latin typeface="Calibri"/>
                          <a:cs typeface="Calibri"/>
                        </a:rPr>
                        <a:t>USE:</a:t>
                      </a:r>
                      <a:endParaRPr sz="1200">
                        <a:latin typeface="Calibri"/>
                        <a:cs typeface="Calibri"/>
                      </a:endParaRPr>
                    </a:p>
                  </a:txBody>
                  <a:tcPr marL="0" marR="0" marT="144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tc>
                  <a:txBody>
                    <a:bodyPr/>
                    <a:lstStyle/>
                    <a:p>
                      <a:pPr marL="68580">
                        <a:lnSpc>
                          <a:spcPct val="100000"/>
                        </a:lnSpc>
                        <a:spcBef>
                          <a:spcPts val="1140"/>
                        </a:spcBef>
                      </a:pPr>
                      <a:r>
                        <a:rPr sz="1200" b="1" spc="-25" dirty="0">
                          <a:latin typeface="Calibri"/>
                          <a:cs typeface="Calibri"/>
                        </a:rPr>
                        <a:t>OR</a:t>
                      </a:r>
                      <a:endParaRPr sz="1200">
                        <a:latin typeface="Calibri"/>
                        <a:cs typeface="Calibri"/>
                      </a:endParaRPr>
                    </a:p>
                  </a:txBody>
                  <a:tcPr marL="0" marR="0" marT="144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extLst>
                  <a:ext uri="{0D108BD9-81ED-4DB2-BD59-A6C34878D82A}">
                    <a16:rowId xmlns:a16="http://schemas.microsoft.com/office/drawing/2014/main" val="10000"/>
                  </a:ext>
                </a:extLst>
              </a:tr>
              <a:tr h="128651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marR="97790" algn="ctr">
                        <a:lnSpc>
                          <a:spcPct val="100000"/>
                        </a:lnSpc>
                        <a:spcBef>
                          <a:spcPts val="5"/>
                        </a:spcBef>
                      </a:pPr>
                      <a:r>
                        <a:rPr sz="1200" spc="-25" dirty="0">
                          <a:latin typeface="Calibri"/>
                          <a:cs typeface="Calibri"/>
                        </a:rPr>
                        <a:t>TO:</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tc>
                  <a:txBody>
                    <a:bodyPr/>
                    <a:lstStyle/>
                    <a:p>
                      <a:pPr>
                        <a:lnSpc>
                          <a:spcPct val="100000"/>
                        </a:lnSpc>
                      </a:pPr>
                      <a:endParaRPr sz="1200">
                        <a:latin typeface="Times New Roman"/>
                        <a:cs typeface="Times New Roman"/>
                      </a:endParaRPr>
                    </a:p>
                    <a:p>
                      <a:pPr>
                        <a:lnSpc>
                          <a:spcPct val="100000"/>
                        </a:lnSpc>
                        <a:spcBef>
                          <a:spcPts val="70"/>
                        </a:spcBef>
                      </a:pPr>
                      <a:endParaRPr sz="1200">
                        <a:latin typeface="Times New Roman"/>
                        <a:cs typeface="Times New Roman"/>
                      </a:endParaRPr>
                    </a:p>
                    <a:p>
                      <a:pPr marL="68580" marR="267335" algn="just">
                        <a:lnSpc>
                          <a:spcPct val="100000"/>
                        </a:lnSpc>
                        <a:spcBef>
                          <a:spcPts val="5"/>
                        </a:spcBef>
                      </a:pPr>
                      <a:r>
                        <a:rPr sz="1200" dirty="0">
                          <a:latin typeface="Calibri"/>
                          <a:cs typeface="Calibri"/>
                        </a:rPr>
                        <a:t>Retrieve</a:t>
                      </a:r>
                      <a:r>
                        <a:rPr sz="1200" spc="-30" dirty="0">
                          <a:latin typeface="Calibri"/>
                          <a:cs typeface="Calibri"/>
                        </a:rPr>
                        <a:t> </a:t>
                      </a:r>
                      <a:r>
                        <a:rPr sz="1200" dirty="0">
                          <a:latin typeface="Calibri"/>
                          <a:cs typeface="Calibri"/>
                        </a:rPr>
                        <a:t>documents</a:t>
                      </a:r>
                      <a:r>
                        <a:rPr sz="1200" spc="-20" dirty="0">
                          <a:latin typeface="Calibri"/>
                          <a:cs typeface="Calibri"/>
                        </a:rPr>
                        <a:t> that </a:t>
                      </a:r>
                      <a:r>
                        <a:rPr sz="1200" dirty="0">
                          <a:latin typeface="Calibri"/>
                          <a:cs typeface="Calibri"/>
                        </a:rPr>
                        <a:t>include</a:t>
                      </a:r>
                      <a:r>
                        <a:rPr sz="1200" spc="-20" dirty="0">
                          <a:latin typeface="Calibri"/>
                          <a:cs typeface="Calibri"/>
                        </a:rPr>
                        <a:t> </a:t>
                      </a:r>
                      <a:r>
                        <a:rPr sz="1200" dirty="0">
                          <a:latin typeface="Calibri"/>
                          <a:cs typeface="Calibri"/>
                        </a:rPr>
                        <a:t>any</a:t>
                      </a:r>
                      <a:r>
                        <a:rPr sz="1200" spc="-20"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the</a:t>
                      </a:r>
                      <a:r>
                        <a:rPr sz="1200" spc="-15" dirty="0">
                          <a:latin typeface="Calibri"/>
                          <a:cs typeface="Calibri"/>
                        </a:rPr>
                        <a:t> </a:t>
                      </a:r>
                      <a:r>
                        <a:rPr sz="1200" spc="-10" dirty="0">
                          <a:latin typeface="Calibri"/>
                          <a:cs typeface="Calibri"/>
                        </a:rPr>
                        <a:t>search </a:t>
                      </a:r>
                      <a:r>
                        <a:rPr sz="1200" dirty="0">
                          <a:latin typeface="Calibri"/>
                          <a:cs typeface="Calibri"/>
                        </a:rPr>
                        <a:t>terms</a:t>
                      </a:r>
                      <a:r>
                        <a:rPr sz="1200" spc="-25" dirty="0">
                          <a:latin typeface="Calibri"/>
                          <a:cs typeface="Calibri"/>
                        </a:rPr>
                        <a:t> </a:t>
                      </a:r>
                      <a:r>
                        <a:rPr sz="1200" dirty="0">
                          <a:latin typeface="Calibri"/>
                          <a:cs typeface="Calibri"/>
                        </a:rPr>
                        <a:t>you</a:t>
                      </a:r>
                      <a:r>
                        <a:rPr sz="1200" spc="-15" dirty="0">
                          <a:latin typeface="Calibri"/>
                          <a:cs typeface="Calibri"/>
                        </a:rPr>
                        <a:t> </a:t>
                      </a:r>
                      <a:r>
                        <a:rPr sz="1200" dirty="0">
                          <a:latin typeface="Calibri"/>
                          <a:cs typeface="Calibri"/>
                        </a:rPr>
                        <a:t>have</a:t>
                      </a:r>
                      <a:r>
                        <a:rPr sz="1200" spc="-15" dirty="0">
                          <a:latin typeface="Calibri"/>
                          <a:cs typeface="Calibri"/>
                        </a:rPr>
                        <a:t> </a:t>
                      </a:r>
                      <a:r>
                        <a:rPr sz="1200" spc="-10" dirty="0">
                          <a:latin typeface="Calibri"/>
                          <a:cs typeface="Calibri"/>
                        </a:rPr>
                        <a:t>entered.</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extLst>
                  <a:ext uri="{0D108BD9-81ED-4DB2-BD59-A6C34878D82A}">
                    <a16:rowId xmlns:a16="http://schemas.microsoft.com/office/drawing/2014/main" val="10001"/>
                  </a:ext>
                </a:extLst>
              </a:tr>
            </a:tbl>
          </a:graphicData>
        </a:graphic>
      </p:graphicFrame>
      <p:sp>
        <p:nvSpPr>
          <p:cNvPr id="22" name="object 22"/>
          <p:cNvSpPr txBox="1"/>
          <p:nvPr/>
        </p:nvSpPr>
        <p:spPr>
          <a:xfrm>
            <a:off x="6821123" y="3970952"/>
            <a:ext cx="96456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a:t>
            </a:r>
            <a:r>
              <a:rPr sz="1400" spc="-25" dirty="0">
                <a:latin typeface="Calibri"/>
                <a:cs typeface="Calibri"/>
              </a:rPr>
              <a:t> </a:t>
            </a:r>
            <a:r>
              <a:rPr sz="1400" spc="-10" dirty="0">
                <a:latin typeface="Calibri"/>
                <a:cs typeface="Calibri"/>
              </a:rPr>
              <a:t>example:</a:t>
            </a:r>
            <a:endParaRPr sz="1400">
              <a:latin typeface="Calibri"/>
              <a:cs typeface="Calibri"/>
            </a:endParaRPr>
          </a:p>
        </p:txBody>
      </p:sp>
      <p:sp>
        <p:nvSpPr>
          <p:cNvPr id="23" name="object 23"/>
          <p:cNvSpPr txBox="1"/>
          <p:nvPr/>
        </p:nvSpPr>
        <p:spPr>
          <a:xfrm>
            <a:off x="6821123" y="4182788"/>
            <a:ext cx="1962785" cy="1308100"/>
          </a:xfrm>
          <a:prstGeom prst="rect">
            <a:avLst/>
          </a:prstGeom>
        </p:spPr>
        <p:txBody>
          <a:bodyPr vert="horz" wrap="square" lIns="0" tIns="12700" rIns="0" bIns="0" rtlCol="0">
            <a:spAutoFit/>
          </a:bodyPr>
          <a:lstStyle/>
          <a:p>
            <a:pPr marL="189230" marR="5080" indent="-177165">
              <a:lnSpc>
                <a:spcPct val="100200"/>
              </a:lnSpc>
              <a:spcBef>
                <a:spcPts val="100"/>
              </a:spcBef>
              <a:buClr>
                <a:srgbClr val="00609B"/>
              </a:buClr>
              <a:buFont typeface="Arial"/>
              <a:buChar char="•"/>
              <a:tabLst>
                <a:tab pos="190500" algn="l"/>
              </a:tabLst>
            </a:pPr>
            <a:r>
              <a:rPr sz="1400" i="1" dirty="0">
                <a:latin typeface="Calibri"/>
                <a:cs typeface="Calibri"/>
              </a:rPr>
              <a:t>Operator</a:t>
            </a:r>
            <a:r>
              <a:rPr sz="1400" i="1" spc="-45" dirty="0">
                <a:latin typeface="Calibri"/>
                <a:cs typeface="Calibri"/>
              </a:rPr>
              <a:t> </a:t>
            </a:r>
            <a:r>
              <a:rPr sz="1400" i="1" dirty="0">
                <a:latin typeface="Calibri"/>
                <a:cs typeface="Calibri"/>
              </a:rPr>
              <a:t>OR</a:t>
            </a:r>
            <a:r>
              <a:rPr sz="1400" i="1" spc="-25" dirty="0">
                <a:latin typeface="Calibri"/>
                <a:cs typeface="Calibri"/>
              </a:rPr>
              <a:t> </a:t>
            </a:r>
            <a:r>
              <a:rPr sz="1400" i="1" dirty="0">
                <a:latin typeface="Calibri"/>
                <a:cs typeface="Calibri"/>
              </a:rPr>
              <a:t>Carrier</a:t>
            </a:r>
            <a:r>
              <a:rPr sz="1400" i="1" spc="-35" dirty="0">
                <a:latin typeface="Calibri"/>
                <a:cs typeface="Calibri"/>
              </a:rPr>
              <a:t> </a:t>
            </a:r>
            <a:r>
              <a:rPr sz="1400" spc="-20" dirty="0">
                <a:latin typeface="Calibri"/>
                <a:cs typeface="Calibri"/>
              </a:rPr>
              <a:t>will 	</a:t>
            </a:r>
            <a:r>
              <a:rPr sz="1400" dirty="0">
                <a:latin typeface="Calibri"/>
                <a:cs typeface="Calibri"/>
              </a:rPr>
              <a:t>retrieve</a:t>
            </a:r>
            <a:r>
              <a:rPr sz="1400" spc="-65" dirty="0">
                <a:latin typeface="Calibri"/>
                <a:cs typeface="Calibri"/>
              </a:rPr>
              <a:t> </a:t>
            </a:r>
            <a:r>
              <a:rPr sz="1400" dirty="0">
                <a:latin typeface="Calibri"/>
                <a:cs typeface="Calibri"/>
              </a:rPr>
              <a:t>documents</a:t>
            </a:r>
            <a:r>
              <a:rPr sz="1400" spc="-55" dirty="0">
                <a:latin typeface="Calibri"/>
                <a:cs typeface="Calibri"/>
              </a:rPr>
              <a:t> </a:t>
            </a:r>
            <a:r>
              <a:rPr sz="1400" spc="-20" dirty="0">
                <a:latin typeface="Calibri"/>
                <a:cs typeface="Calibri"/>
              </a:rPr>
              <a:t>that 	</a:t>
            </a:r>
            <a:r>
              <a:rPr sz="1400" dirty="0">
                <a:latin typeface="Calibri"/>
                <a:cs typeface="Calibri"/>
              </a:rPr>
              <a:t>contain</a:t>
            </a:r>
            <a:r>
              <a:rPr sz="1400" spc="-45" dirty="0">
                <a:latin typeface="Calibri"/>
                <a:cs typeface="Calibri"/>
              </a:rPr>
              <a:t> </a:t>
            </a:r>
            <a:r>
              <a:rPr sz="1400" dirty="0">
                <a:latin typeface="Calibri"/>
                <a:cs typeface="Calibri"/>
              </a:rPr>
              <a:t>either</a:t>
            </a:r>
            <a:r>
              <a:rPr sz="1400" spc="-25" dirty="0">
                <a:latin typeface="Calibri"/>
                <a:cs typeface="Calibri"/>
              </a:rPr>
              <a:t> </a:t>
            </a:r>
            <a:r>
              <a:rPr sz="1400" dirty="0">
                <a:latin typeface="Calibri"/>
                <a:cs typeface="Calibri"/>
              </a:rPr>
              <a:t>the</a:t>
            </a:r>
            <a:r>
              <a:rPr sz="1400" spc="-40" dirty="0">
                <a:latin typeface="Calibri"/>
                <a:cs typeface="Calibri"/>
              </a:rPr>
              <a:t> </a:t>
            </a:r>
            <a:r>
              <a:rPr sz="1400" spc="-20" dirty="0">
                <a:latin typeface="Calibri"/>
                <a:cs typeface="Calibri"/>
              </a:rPr>
              <a:t>word 	</a:t>
            </a:r>
            <a:r>
              <a:rPr sz="1400" dirty="0">
                <a:latin typeface="Calibri"/>
                <a:cs typeface="Calibri"/>
              </a:rPr>
              <a:t>"operator"</a:t>
            </a:r>
            <a:r>
              <a:rPr sz="1400" spc="-30" dirty="0">
                <a:latin typeface="Calibri"/>
                <a:cs typeface="Calibri"/>
              </a:rPr>
              <a:t> </a:t>
            </a:r>
            <a:r>
              <a:rPr sz="1400" dirty="0">
                <a:latin typeface="Calibri"/>
                <a:cs typeface="Calibri"/>
              </a:rPr>
              <a:t>or</a:t>
            </a:r>
            <a:r>
              <a:rPr sz="1400" spc="-40" dirty="0">
                <a:latin typeface="Calibri"/>
                <a:cs typeface="Calibri"/>
              </a:rPr>
              <a:t> </a:t>
            </a:r>
            <a:r>
              <a:rPr sz="1400" dirty="0">
                <a:latin typeface="Calibri"/>
                <a:cs typeface="Calibri"/>
              </a:rPr>
              <a:t>the</a:t>
            </a:r>
            <a:r>
              <a:rPr sz="1400" spc="-25" dirty="0">
                <a:latin typeface="Calibri"/>
                <a:cs typeface="Calibri"/>
              </a:rPr>
              <a:t> </a:t>
            </a:r>
            <a:r>
              <a:rPr sz="1400" spc="-20" dirty="0">
                <a:latin typeface="Calibri"/>
                <a:cs typeface="Calibri"/>
              </a:rPr>
              <a:t>word 	</a:t>
            </a:r>
            <a:r>
              <a:rPr sz="1400" dirty="0">
                <a:latin typeface="Calibri"/>
                <a:cs typeface="Calibri"/>
              </a:rPr>
              <a:t>"carrier"</a:t>
            </a:r>
            <a:r>
              <a:rPr sz="1400" spc="-50" dirty="0">
                <a:latin typeface="Calibri"/>
                <a:cs typeface="Calibri"/>
              </a:rPr>
              <a:t> </a:t>
            </a:r>
            <a:r>
              <a:rPr sz="1400" spc="-10" dirty="0">
                <a:latin typeface="Calibri"/>
                <a:cs typeface="Calibri"/>
              </a:rPr>
              <a:t>somewhere 	</a:t>
            </a:r>
            <a:r>
              <a:rPr sz="1400" dirty="0">
                <a:latin typeface="Calibri"/>
                <a:cs typeface="Calibri"/>
              </a:rPr>
              <a:t>within</a:t>
            </a:r>
            <a:r>
              <a:rPr sz="1400" spc="-35"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record.</a:t>
            </a:r>
            <a:endParaRPr sz="1400">
              <a:latin typeface="Calibri"/>
              <a:cs typeface="Calibri"/>
            </a:endParaRPr>
          </a:p>
        </p:txBody>
      </p:sp>
      <p:graphicFrame>
        <p:nvGraphicFramePr>
          <p:cNvPr id="24" name="object 24"/>
          <p:cNvGraphicFramePr>
            <a:graphicFrameLocks noGrp="1"/>
          </p:cNvGraphicFramePr>
          <p:nvPr/>
        </p:nvGraphicFramePr>
        <p:xfrm>
          <a:off x="3757405" y="1986165"/>
          <a:ext cx="2387598" cy="1778000"/>
        </p:xfrm>
        <a:graphic>
          <a:graphicData uri="http://schemas.openxmlformats.org/drawingml/2006/table">
            <a:tbl>
              <a:tblPr firstRow="1" bandRow="1">
                <a:tableStyleId>{2D5ABB26-0587-4C30-8999-92F81FD0307C}</a:tableStyleId>
              </a:tblPr>
              <a:tblGrid>
                <a:gridCol w="445134">
                  <a:extLst>
                    <a:ext uri="{9D8B030D-6E8A-4147-A177-3AD203B41FA5}">
                      <a16:colId xmlns:a16="http://schemas.microsoft.com/office/drawing/2014/main" val="20000"/>
                    </a:ext>
                  </a:extLst>
                </a:gridCol>
                <a:gridCol w="1942464">
                  <a:extLst>
                    <a:ext uri="{9D8B030D-6E8A-4147-A177-3AD203B41FA5}">
                      <a16:colId xmlns:a16="http://schemas.microsoft.com/office/drawing/2014/main" val="20001"/>
                    </a:ext>
                  </a:extLst>
                </a:gridCol>
              </a:tblGrid>
              <a:tr h="520065">
                <a:tc>
                  <a:txBody>
                    <a:bodyPr/>
                    <a:lstStyle/>
                    <a:p>
                      <a:pPr marR="17145" algn="ctr">
                        <a:lnSpc>
                          <a:spcPct val="100000"/>
                        </a:lnSpc>
                        <a:spcBef>
                          <a:spcPts val="1255"/>
                        </a:spcBef>
                      </a:pPr>
                      <a:r>
                        <a:rPr sz="1200" spc="-20" dirty="0">
                          <a:latin typeface="Calibri"/>
                          <a:cs typeface="Calibri"/>
                        </a:rPr>
                        <a:t>USE:</a:t>
                      </a:r>
                      <a:endParaRPr sz="12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tc>
                  <a:txBody>
                    <a:bodyPr/>
                    <a:lstStyle/>
                    <a:p>
                      <a:pPr marL="67945">
                        <a:lnSpc>
                          <a:spcPct val="100000"/>
                        </a:lnSpc>
                        <a:spcBef>
                          <a:spcPts val="1255"/>
                        </a:spcBef>
                      </a:pPr>
                      <a:r>
                        <a:rPr sz="1200" b="1" spc="-25" dirty="0">
                          <a:latin typeface="Calibri"/>
                          <a:cs typeface="Calibri"/>
                        </a:rPr>
                        <a:t>AND</a:t>
                      </a:r>
                      <a:endParaRPr sz="120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extLst>
                  <a:ext uri="{0D108BD9-81ED-4DB2-BD59-A6C34878D82A}">
                    <a16:rowId xmlns:a16="http://schemas.microsoft.com/office/drawing/2014/main" val="10000"/>
                  </a:ext>
                </a:extLst>
              </a:tr>
              <a:tr h="125793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0"/>
                        </a:spcBef>
                      </a:pPr>
                      <a:endParaRPr sz="1200">
                        <a:latin typeface="Times New Roman"/>
                        <a:cs typeface="Times New Roman"/>
                      </a:endParaRPr>
                    </a:p>
                    <a:p>
                      <a:pPr marR="83820" algn="ctr">
                        <a:lnSpc>
                          <a:spcPct val="100000"/>
                        </a:lnSpc>
                      </a:pPr>
                      <a:r>
                        <a:rPr sz="1200" spc="-25" dirty="0">
                          <a:latin typeface="Calibri"/>
                          <a:cs typeface="Calibri"/>
                        </a:rPr>
                        <a:t>TO:</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tc>
                  <a:txBody>
                    <a:bodyPr/>
                    <a:lstStyle/>
                    <a:p>
                      <a:pPr>
                        <a:lnSpc>
                          <a:spcPct val="100000"/>
                        </a:lnSpc>
                        <a:spcBef>
                          <a:spcPts val="620"/>
                        </a:spcBef>
                      </a:pPr>
                      <a:endParaRPr sz="1200">
                        <a:latin typeface="Times New Roman"/>
                        <a:cs typeface="Times New Roman"/>
                      </a:endParaRPr>
                    </a:p>
                    <a:p>
                      <a:pPr marL="67945" marR="87630">
                        <a:lnSpc>
                          <a:spcPct val="100000"/>
                        </a:lnSpc>
                      </a:pPr>
                      <a:r>
                        <a:rPr sz="1200" dirty="0">
                          <a:latin typeface="Calibri"/>
                          <a:cs typeface="Calibri"/>
                        </a:rPr>
                        <a:t>Narrow</a:t>
                      </a:r>
                      <a:r>
                        <a:rPr sz="1200" spc="-30" dirty="0">
                          <a:latin typeface="Calibri"/>
                          <a:cs typeface="Calibri"/>
                        </a:rPr>
                        <a:t> </a:t>
                      </a:r>
                      <a:r>
                        <a:rPr sz="1200" dirty="0">
                          <a:latin typeface="Calibri"/>
                          <a:cs typeface="Calibri"/>
                        </a:rPr>
                        <a:t>your</a:t>
                      </a:r>
                      <a:r>
                        <a:rPr sz="1200" spc="-30" dirty="0">
                          <a:latin typeface="Calibri"/>
                          <a:cs typeface="Calibri"/>
                        </a:rPr>
                        <a:t> </a:t>
                      </a:r>
                      <a:r>
                        <a:rPr sz="1200" dirty="0">
                          <a:latin typeface="Calibri"/>
                          <a:cs typeface="Calibri"/>
                        </a:rPr>
                        <a:t>search </a:t>
                      </a:r>
                      <a:r>
                        <a:rPr sz="1200" spc="-25" dirty="0">
                          <a:latin typeface="Calibri"/>
                          <a:cs typeface="Calibri"/>
                        </a:rPr>
                        <a:t>and </a:t>
                      </a:r>
                      <a:r>
                        <a:rPr sz="1200" dirty="0">
                          <a:latin typeface="Calibri"/>
                          <a:cs typeface="Calibri"/>
                        </a:rPr>
                        <a:t>retrieve</a:t>
                      </a:r>
                      <a:r>
                        <a:rPr sz="1200" spc="-25" dirty="0">
                          <a:latin typeface="Calibri"/>
                          <a:cs typeface="Calibri"/>
                        </a:rPr>
                        <a:t> </a:t>
                      </a:r>
                      <a:r>
                        <a:rPr sz="1200" dirty="0">
                          <a:latin typeface="Calibri"/>
                          <a:cs typeface="Calibri"/>
                        </a:rPr>
                        <a:t>records</a:t>
                      </a:r>
                      <a:r>
                        <a:rPr sz="1200" spc="-10" dirty="0">
                          <a:latin typeface="Calibri"/>
                          <a:cs typeface="Calibri"/>
                        </a:rPr>
                        <a:t> </a:t>
                      </a:r>
                      <a:r>
                        <a:rPr sz="1200" dirty="0">
                          <a:latin typeface="Calibri"/>
                          <a:cs typeface="Calibri"/>
                        </a:rPr>
                        <a:t>that</a:t>
                      </a:r>
                      <a:r>
                        <a:rPr sz="1200" spc="-35" dirty="0">
                          <a:latin typeface="Calibri"/>
                          <a:cs typeface="Calibri"/>
                        </a:rPr>
                        <a:t> </a:t>
                      </a:r>
                      <a:r>
                        <a:rPr sz="1200" spc="-10" dirty="0">
                          <a:latin typeface="Calibri"/>
                          <a:cs typeface="Calibri"/>
                        </a:rPr>
                        <a:t>contain </a:t>
                      </a:r>
                      <a:r>
                        <a:rPr sz="1200" dirty="0">
                          <a:latin typeface="Calibri"/>
                          <a:cs typeface="Calibri"/>
                        </a:rPr>
                        <a:t>each</a:t>
                      </a:r>
                      <a:r>
                        <a:rPr sz="1200" spc="-5" dirty="0">
                          <a:latin typeface="Calibri"/>
                          <a:cs typeface="Calibri"/>
                        </a:rPr>
                        <a:t> </a:t>
                      </a:r>
                      <a:r>
                        <a:rPr sz="1200" dirty="0">
                          <a:latin typeface="Calibri"/>
                          <a:cs typeface="Calibri"/>
                        </a:rPr>
                        <a:t>of</a:t>
                      </a:r>
                      <a:r>
                        <a:rPr sz="1200" spc="-15" dirty="0">
                          <a:latin typeface="Calibri"/>
                          <a:cs typeface="Calibri"/>
                        </a:rPr>
                        <a:t> </a:t>
                      </a:r>
                      <a:r>
                        <a:rPr sz="1200" dirty="0">
                          <a:latin typeface="Calibri"/>
                          <a:cs typeface="Calibri"/>
                        </a:rPr>
                        <a:t>the</a:t>
                      </a:r>
                      <a:r>
                        <a:rPr sz="1200" spc="-35" dirty="0">
                          <a:latin typeface="Calibri"/>
                          <a:cs typeface="Calibri"/>
                        </a:rPr>
                        <a:t> </a:t>
                      </a:r>
                      <a:r>
                        <a:rPr sz="1200" dirty="0">
                          <a:latin typeface="Calibri"/>
                          <a:cs typeface="Calibri"/>
                        </a:rPr>
                        <a:t>words</a:t>
                      </a:r>
                      <a:r>
                        <a:rPr sz="1200" spc="-10" dirty="0">
                          <a:latin typeface="Calibri"/>
                          <a:cs typeface="Calibri"/>
                        </a:rPr>
                        <a:t> </a:t>
                      </a:r>
                      <a:r>
                        <a:rPr sz="1200" dirty="0">
                          <a:latin typeface="Calibri"/>
                          <a:cs typeface="Calibri"/>
                        </a:rPr>
                        <a:t>listed</a:t>
                      </a:r>
                      <a:r>
                        <a:rPr sz="1200" spc="-20" dirty="0">
                          <a:latin typeface="Calibri"/>
                          <a:cs typeface="Calibri"/>
                        </a:rPr>
                        <a:t> </a:t>
                      </a:r>
                      <a:r>
                        <a:rPr sz="1200" spc="-25" dirty="0">
                          <a:latin typeface="Calibri"/>
                          <a:cs typeface="Calibri"/>
                        </a:rPr>
                        <a:t>in </a:t>
                      </a:r>
                      <a:r>
                        <a:rPr sz="1200" dirty="0">
                          <a:latin typeface="Calibri"/>
                          <a:cs typeface="Calibri"/>
                        </a:rPr>
                        <a:t>your</a:t>
                      </a:r>
                      <a:r>
                        <a:rPr sz="1200" spc="-15" dirty="0">
                          <a:latin typeface="Calibri"/>
                          <a:cs typeface="Calibri"/>
                        </a:rPr>
                        <a:t> </a:t>
                      </a:r>
                      <a:r>
                        <a:rPr sz="1200" spc="-10" dirty="0">
                          <a:latin typeface="Calibri"/>
                          <a:cs typeface="Calibri"/>
                        </a:rPr>
                        <a:t>query.</a:t>
                      </a:r>
                      <a:endParaRPr sz="1200">
                        <a:latin typeface="Calibri"/>
                        <a:cs typeface="Calibri"/>
                      </a:endParaRPr>
                    </a:p>
                  </a:txBody>
                  <a:tcPr marL="0" marR="0" marT="787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extLst>
                  <a:ext uri="{0D108BD9-81ED-4DB2-BD59-A6C34878D82A}">
                    <a16:rowId xmlns:a16="http://schemas.microsoft.com/office/drawing/2014/main" val="10001"/>
                  </a:ext>
                </a:extLst>
              </a:tr>
            </a:tbl>
          </a:graphicData>
        </a:graphic>
      </p:graphicFrame>
      <p:sp>
        <p:nvSpPr>
          <p:cNvPr id="25" name="object 25"/>
          <p:cNvSpPr txBox="1"/>
          <p:nvPr/>
        </p:nvSpPr>
        <p:spPr>
          <a:xfrm>
            <a:off x="3842481" y="3969428"/>
            <a:ext cx="96456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For</a:t>
            </a:r>
            <a:r>
              <a:rPr sz="1400" spc="-25" dirty="0">
                <a:latin typeface="Calibri"/>
                <a:cs typeface="Calibri"/>
              </a:rPr>
              <a:t> </a:t>
            </a:r>
            <a:r>
              <a:rPr sz="1400" spc="-10" dirty="0">
                <a:latin typeface="Calibri"/>
                <a:cs typeface="Calibri"/>
              </a:rPr>
              <a:t>example:</a:t>
            </a:r>
            <a:endParaRPr sz="1400">
              <a:latin typeface="Calibri"/>
              <a:cs typeface="Calibri"/>
            </a:endParaRPr>
          </a:p>
        </p:txBody>
      </p:sp>
      <p:sp>
        <p:nvSpPr>
          <p:cNvPr id="26" name="object 26"/>
          <p:cNvSpPr txBox="1"/>
          <p:nvPr/>
        </p:nvSpPr>
        <p:spPr>
          <a:xfrm>
            <a:off x="3842481" y="4182862"/>
            <a:ext cx="2397125" cy="1306830"/>
          </a:xfrm>
          <a:prstGeom prst="rect">
            <a:avLst/>
          </a:prstGeom>
        </p:spPr>
        <p:txBody>
          <a:bodyPr vert="horz" wrap="square" lIns="0" tIns="12700" rIns="0" bIns="0" rtlCol="0">
            <a:spAutoFit/>
          </a:bodyPr>
          <a:lstStyle/>
          <a:p>
            <a:pPr marL="189230" marR="5080" indent="-177165">
              <a:lnSpc>
                <a:spcPct val="100000"/>
              </a:lnSpc>
              <a:spcBef>
                <a:spcPts val="100"/>
              </a:spcBef>
              <a:buClr>
                <a:srgbClr val="00609B"/>
              </a:buClr>
              <a:buFont typeface="Arial"/>
              <a:buChar char="•"/>
              <a:tabLst>
                <a:tab pos="190500" algn="l"/>
              </a:tabLst>
            </a:pPr>
            <a:r>
              <a:rPr sz="1400" dirty="0">
                <a:latin typeface="Calibri"/>
                <a:cs typeface="Calibri"/>
              </a:rPr>
              <a:t>Modulation</a:t>
            </a:r>
            <a:r>
              <a:rPr sz="1400" spc="-70" dirty="0">
                <a:latin typeface="Calibri"/>
                <a:cs typeface="Calibri"/>
              </a:rPr>
              <a:t> </a:t>
            </a:r>
            <a:r>
              <a:rPr sz="1400" spc="-25" dirty="0">
                <a:latin typeface="Calibri"/>
                <a:cs typeface="Calibri"/>
              </a:rPr>
              <a:t>AND 	</a:t>
            </a:r>
            <a:r>
              <a:rPr sz="1400" spc="-10" dirty="0">
                <a:latin typeface="Calibri"/>
                <a:cs typeface="Calibri"/>
              </a:rPr>
              <a:t>Demodulation</a:t>
            </a:r>
            <a:r>
              <a:rPr sz="1400" spc="10" dirty="0">
                <a:latin typeface="Calibri"/>
                <a:cs typeface="Calibri"/>
              </a:rPr>
              <a:t> </a:t>
            </a:r>
            <a:r>
              <a:rPr sz="1400" dirty="0">
                <a:latin typeface="Calibri"/>
                <a:cs typeface="Calibri"/>
              </a:rPr>
              <a:t>will</a:t>
            </a:r>
            <a:r>
              <a:rPr sz="1400" spc="10" dirty="0">
                <a:latin typeface="Calibri"/>
                <a:cs typeface="Calibri"/>
              </a:rPr>
              <a:t> </a:t>
            </a:r>
            <a:r>
              <a:rPr sz="1400" spc="-10" dirty="0">
                <a:latin typeface="Calibri"/>
                <a:cs typeface="Calibri"/>
              </a:rPr>
              <a:t>retrieve 	</a:t>
            </a:r>
            <a:r>
              <a:rPr sz="1400" dirty="0">
                <a:latin typeface="Calibri"/>
                <a:cs typeface="Calibri"/>
              </a:rPr>
              <a:t>documents</a:t>
            </a:r>
            <a:r>
              <a:rPr sz="1400" spc="-45" dirty="0">
                <a:latin typeface="Calibri"/>
                <a:cs typeface="Calibri"/>
              </a:rPr>
              <a:t> </a:t>
            </a:r>
            <a:r>
              <a:rPr sz="1400" dirty="0">
                <a:latin typeface="Calibri"/>
                <a:cs typeface="Calibri"/>
              </a:rPr>
              <a:t>that</a:t>
            </a:r>
            <a:r>
              <a:rPr sz="1400" spc="-40" dirty="0">
                <a:latin typeface="Calibri"/>
                <a:cs typeface="Calibri"/>
              </a:rPr>
              <a:t> </a:t>
            </a:r>
            <a:r>
              <a:rPr sz="1400" dirty="0">
                <a:latin typeface="Calibri"/>
                <a:cs typeface="Calibri"/>
              </a:rPr>
              <a:t>contain</a:t>
            </a:r>
            <a:r>
              <a:rPr sz="1400" spc="-40" dirty="0">
                <a:latin typeface="Calibri"/>
                <a:cs typeface="Calibri"/>
              </a:rPr>
              <a:t> </a:t>
            </a:r>
            <a:r>
              <a:rPr sz="1400" spc="-20" dirty="0">
                <a:latin typeface="Calibri"/>
                <a:cs typeface="Calibri"/>
              </a:rPr>
              <a:t>both 	</a:t>
            </a:r>
            <a:r>
              <a:rPr sz="1400" dirty="0">
                <a:latin typeface="Calibri"/>
                <a:cs typeface="Calibri"/>
              </a:rPr>
              <a:t>the</a:t>
            </a:r>
            <a:r>
              <a:rPr sz="1400" spc="-35" dirty="0">
                <a:latin typeface="Calibri"/>
                <a:cs typeface="Calibri"/>
              </a:rPr>
              <a:t> </a:t>
            </a:r>
            <a:r>
              <a:rPr sz="1400" dirty="0">
                <a:latin typeface="Calibri"/>
                <a:cs typeface="Calibri"/>
              </a:rPr>
              <a:t>word</a:t>
            </a:r>
            <a:r>
              <a:rPr sz="1400" spc="-60" dirty="0">
                <a:latin typeface="Calibri"/>
                <a:cs typeface="Calibri"/>
              </a:rPr>
              <a:t> </a:t>
            </a:r>
            <a:r>
              <a:rPr sz="1400" dirty="0">
                <a:latin typeface="Calibri"/>
                <a:cs typeface="Calibri"/>
              </a:rPr>
              <a:t>"Modulation"</a:t>
            </a:r>
            <a:r>
              <a:rPr sz="1400" spc="-30" dirty="0">
                <a:latin typeface="Calibri"/>
                <a:cs typeface="Calibri"/>
              </a:rPr>
              <a:t> </a:t>
            </a:r>
            <a:r>
              <a:rPr sz="1400" spc="-25" dirty="0">
                <a:latin typeface="Calibri"/>
                <a:cs typeface="Calibri"/>
              </a:rPr>
              <a:t>and 	</a:t>
            </a:r>
            <a:r>
              <a:rPr sz="1400" dirty="0">
                <a:latin typeface="Calibri"/>
                <a:cs typeface="Calibri"/>
              </a:rPr>
              <a:t>the</a:t>
            </a:r>
            <a:r>
              <a:rPr sz="1400" spc="-20" dirty="0">
                <a:latin typeface="Calibri"/>
                <a:cs typeface="Calibri"/>
              </a:rPr>
              <a:t> </a:t>
            </a:r>
            <a:r>
              <a:rPr sz="1400" dirty="0">
                <a:latin typeface="Calibri"/>
                <a:cs typeface="Calibri"/>
              </a:rPr>
              <a:t>word</a:t>
            </a:r>
            <a:r>
              <a:rPr sz="1400" spc="-35" dirty="0">
                <a:latin typeface="Calibri"/>
                <a:cs typeface="Calibri"/>
              </a:rPr>
              <a:t> </a:t>
            </a:r>
            <a:r>
              <a:rPr sz="1400" spc="-10" dirty="0">
                <a:latin typeface="Calibri"/>
                <a:cs typeface="Calibri"/>
              </a:rPr>
              <a:t>"Demodulation" 	</a:t>
            </a:r>
            <a:r>
              <a:rPr sz="1400" dirty="0">
                <a:latin typeface="Calibri"/>
                <a:cs typeface="Calibri"/>
              </a:rPr>
              <a:t>somewhere</a:t>
            </a:r>
            <a:r>
              <a:rPr sz="1400" spc="-55" dirty="0">
                <a:latin typeface="Calibri"/>
                <a:cs typeface="Calibri"/>
              </a:rPr>
              <a:t> </a:t>
            </a:r>
            <a:r>
              <a:rPr sz="1400" dirty="0">
                <a:latin typeface="Calibri"/>
                <a:cs typeface="Calibri"/>
              </a:rPr>
              <a:t>within</a:t>
            </a:r>
            <a:r>
              <a:rPr sz="1400" spc="-4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record.</a:t>
            </a:r>
            <a:endParaRPr sz="1400">
              <a:latin typeface="Calibri"/>
              <a:cs typeface="Calibri"/>
            </a:endParaRPr>
          </a:p>
        </p:txBody>
      </p:sp>
      <p:graphicFrame>
        <p:nvGraphicFramePr>
          <p:cNvPr id="27" name="object 27"/>
          <p:cNvGraphicFramePr>
            <a:graphicFrameLocks noGrp="1"/>
          </p:cNvGraphicFramePr>
          <p:nvPr/>
        </p:nvGraphicFramePr>
        <p:xfrm>
          <a:off x="387004" y="1986165"/>
          <a:ext cx="2694305" cy="1779270"/>
        </p:xfrm>
        <a:graphic>
          <a:graphicData uri="http://schemas.openxmlformats.org/drawingml/2006/table">
            <a:tbl>
              <a:tblPr firstRow="1" bandRow="1">
                <a:tableStyleId>{2D5ABB26-0587-4C30-8999-92F81FD0307C}</a:tableStyleId>
              </a:tblPr>
              <a:tblGrid>
                <a:gridCol w="431800">
                  <a:extLst>
                    <a:ext uri="{9D8B030D-6E8A-4147-A177-3AD203B41FA5}">
                      <a16:colId xmlns:a16="http://schemas.microsoft.com/office/drawing/2014/main" val="20000"/>
                    </a:ext>
                  </a:extLst>
                </a:gridCol>
                <a:gridCol w="2262505">
                  <a:extLst>
                    <a:ext uri="{9D8B030D-6E8A-4147-A177-3AD203B41FA5}">
                      <a16:colId xmlns:a16="http://schemas.microsoft.com/office/drawing/2014/main" val="20001"/>
                    </a:ext>
                  </a:extLst>
                </a:gridCol>
              </a:tblGrid>
              <a:tr h="629285">
                <a:tc>
                  <a:txBody>
                    <a:bodyPr/>
                    <a:lstStyle/>
                    <a:p>
                      <a:pPr>
                        <a:lnSpc>
                          <a:spcPct val="100000"/>
                        </a:lnSpc>
                        <a:spcBef>
                          <a:spcPts val="305"/>
                        </a:spcBef>
                      </a:pPr>
                      <a:endParaRPr sz="1200">
                        <a:latin typeface="Times New Roman"/>
                        <a:cs typeface="Times New Roman"/>
                      </a:endParaRPr>
                    </a:p>
                    <a:p>
                      <a:pPr marR="3810" algn="ctr">
                        <a:lnSpc>
                          <a:spcPct val="100000"/>
                        </a:lnSpc>
                      </a:pPr>
                      <a:r>
                        <a:rPr sz="1200" spc="-20" dirty="0">
                          <a:latin typeface="Calibri"/>
                          <a:cs typeface="Calibri"/>
                        </a:rPr>
                        <a:t>USE:</a:t>
                      </a:r>
                      <a:endParaRPr sz="12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tc>
                  <a:txBody>
                    <a:bodyPr/>
                    <a:lstStyle/>
                    <a:p>
                      <a:pPr>
                        <a:lnSpc>
                          <a:spcPct val="100000"/>
                        </a:lnSpc>
                        <a:spcBef>
                          <a:spcPts val="305"/>
                        </a:spcBef>
                      </a:pPr>
                      <a:endParaRPr sz="1200">
                        <a:latin typeface="Times New Roman"/>
                        <a:cs typeface="Times New Roman"/>
                      </a:endParaRPr>
                    </a:p>
                    <a:p>
                      <a:pPr marL="68580">
                        <a:lnSpc>
                          <a:spcPct val="100000"/>
                        </a:lnSpc>
                      </a:pPr>
                      <a:r>
                        <a:rPr sz="1200" dirty="0">
                          <a:latin typeface="Calibri"/>
                          <a:cs typeface="Calibri"/>
                        </a:rPr>
                        <a:t>"Double</a:t>
                      </a:r>
                      <a:r>
                        <a:rPr sz="1200" spc="-35" dirty="0">
                          <a:latin typeface="Calibri"/>
                          <a:cs typeface="Calibri"/>
                        </a:rPr>
                        <a:t> </a:t>
                      </a:r>
                      <a:r>
                        <a:rPr sz="1200" spc="-10" dirty="0">
                          <a:latin typeface="Calibri"/>
                          <a:cs typeface="Calibri"/>
                        </a:rPr>
                        <a:t>Quotes"</a:t>
                      </a:r>
                      <a:endParaRPr sz="120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9D1DE"/>
                    </a:solidFill>
                  </a:tcPr>
                </a:tc>
                <a:extLst>
                  <a:ext uri="{0D108BD9-81ED-4DB2-BD59-A6C34878D82A}">
                    <a16:rowId xmlns:a16="http://schemas.microsoft.com/office/drawing/2014/main" val="10000"/>
                  </a:ext>
                </a:extLst>
              </a:tr>
              <a:tr h="1149985">
                <a:tc>
                  <a:txBody>
                    <a:bodyPr/>
                    <a:lstStyle/>
                    <a:p>
                      <a:pPr>
                        <a:lnSpc>
                          <a:spcPct val="100000"/>
                        </a:lnSpc>
                      </a:pPr>
                      <a:endParaRPr sz="1200">
                        <a:latin typeface="Times New Roman"/>
                        <a:cs typeface="Times New Roman"/>
                      </a:endParaRPr>
                    </a:p>
                    <a:p>
                      <a:pPr>
                        <a:lnSpc>
                          <a:spcPct val="100000"/>
                        </a:lnSpc>
                        <a:spcBef>
                          <a:spcPts val="975"/>
                        </a:spcBef>
                      </a:pPr>
                      <a:endParaRPr sz="1200">
                        <a:latin typeface="Times New Roman"/>
                        <a:cs typeface="Times New Roman"/>
                      </a:endParaRPr>
                    </a:p>
                    <a:p>
                      <a:pPr marR="71120" algn="ctr">
                        <a:lnSpc>
                          <a:spcPct val="100000"/>
                        </a:lnSpc>
                      </a:pPr>
                      <a:r>
                        <a:rPr sz="1200" spc="-25" dirty="0">
                          <a:latin typeface="Calibri"/>
                          <a:cs typeface="Calibri"/>
                        </a:rPr>
                        <a:t>TO:</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tc>
                  <a:txBody>
                    <a:bodyPr/>
                    <a:lstStyle/>
                    <a:p>
                      <a:pPr>
                        <a:lnSpc>
                          <a:spcPct val="100000"/>
                        </a:lnSpc>
                      </a:pPr>
                      <a:endParaRPr sz="1200">
                        <a:latin typeface="Times New Roman"/>
                        <a:cs typeface="Times New Roman"/>
                      </a:endParaRPr>
                    </a:p>
                    <a:p>
                      <a:pPr>
                        <a:lnSpc>
                          <a:spcPct val="100000"/>
                        </a:lnSpc>
                        <a:spcBef>
                          <a:spcPts val="254"/>
                        </a:spcBef>
                      </a:pPr>
                      <a:endParaRPr sz="1200">
                        <a:latin typeface="Times New Roman"/>
                        <a:cs typeface="Times New Roman"/>
                      </a:endParaRPr>
                    </a:p>
                    <a:p>
                      <a:pPr marL="68580" marR="517525">
                        <a:lnSpc>
                          <a:spcPct val="100000"/>
                        </a:lnSpc>
                      </a:pPr>
                      <a:r>
                        <a:rPr sz="1200" dirty="0">
                          <a:latin typeface="Calibri"/>
                          <a:cs typeface="Calibri"/>
                        </a:rPr>
                        <a:t>Search</a:t>
                      </a:r>
                      <a:r>
                        <a:rPr sz="1200" spc="-25" dirty="0">
                          <a:latin typeface="Calibri"/>
                          <a:cs typeface="Calibri"/>
                        </a:rPr>
                        <a:t> </a:t>
                      </a:r>
                      <a:r>
                        <a:rPr sz="1200" dirty="0">
                          <a:latin typeface="Calibri"/>
                          <a:cs typeface="Calibri"/>
                        </a:rPr>
                        <a:t>on</a:t>
                      </a:r>
                      <a:r>
                        <a:rPr sz="1200" spc="-20" dirty="0">
                          <a:latin typeface="Calibri"/>
                          <a:cs typeface="Calibri"/>
                        </a:rPr>
                        <a:t> </a:t>
                      </a:r>
                      <a:r>
                        <a:rPr sz="1200" dirty="0">
                          <a:latin typeface="Calibri"/>
                          <a:cs typeface="Calibri"/>
                        </a:rPr>
                        <a:t>occurrences</a:t>
                      </a:r>
                      <a:r>
                        <a:rPr sz="1200" spc="-20" dirty="0">
                          <a:latin typeface="Calibri"/>
                          <a:cs typeface="Calibri"/>
                        </a:rPr>
                        <a:t> </a:t>
                      </a:r>
                      <a:r>
                        <a:rPr sz="1200" dirty="0">
                          <a:latin typeface="Calibri"/>
                          <a:cs typeface="Calibri"/>
                        </a:rPr>
                        <a:t>of</a:t>
                      </a:r>
                      <a:r>
                        <a:rPr sz="1200" spc="-20" dirty="0">
                          <a:latin typeface="Calibri"/>
                          <a:cs typeface="Calibri"/>
                        </a:rPr>
                        <a:t> </a:t>
                      </a:r>
                      <a:r>
                        <a:rPr sz="1200" spc="-60" dirty="0">
                          <a:latin typeface="Calibri"/>
                          <a:cs typeface="Calibri"/>
                        </a:rPr>
                        <a:t>a </a:t>
                      </a:r>
                      <a:r>
                        <a:rPr sz="1200" dirty="0">
                          <a:latin typeface="Calibri"/>
                          <a:cs typeface="Calibri"/>
                        </a:rPr>
                        <a:t>specific</a:t>
                      </a:r>
                      <a:r>
                        <a:rPr sz="1200" spc="-30" dirty="0">
                          <a:latin typeface="Calibri"/>
                          <a:cs typeface="Calibri"/>
                        </a:rPr>
                        <a:t> </a:t>
                      </a:r>
                      <a:r>
                        <a:rPr sz="1200" spc="-10" dirty="0">
                          <a:latin typeface="Calibri"/>
                          <a:cs typeface="Calibri"/>
                        </a:rPr>
                        <a:t>phrase</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AEE"/>
                    </a:solidFill>
                  </a:tcPr>
                </a:tc>
                <a:extLst>
                  <a:ext uri="{0D108BD9-81ED-4DB2-BD59-A6C34878D82A}">
                    <a16:rowId xmlns:a16="http://schemas.microsoft.com/office/drawing/2014/main" val="10001"/>
                  </a:ext>
                </a:extLst>
              </a:tr>
            </a:tbl>
          </a:graphicData>
        </a:graphic>
      </p:graphicFrame>
      <p:sp>
        <p:nvSpPr>
          <p:cNvPr id="30" name="object 19">
            <a:extLst>
              <a:ext uri="{FF2B5EF4-FFF2-40B4-BE49-F238E27FC236}">
                <a16:creationId xmlns:a16="http://schemas.microsoft.com/office/drawing/2014/main" id="{A3FDF8B6-6E8F-7AD4-DF92-30898B58FEC8}"/>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5" dirty="0"/>
              <a:t> </a:t>
            </a:r>
            <a:r>
              <a:rPr dirty="0"/>
              <a:t>is</a:t>
            </a:r>
            <a:r>
              <a:rPr spc="-25" dirty="0"/>
              <a:t> </a:t>
            </a:r>
            <a:r>
              <a:rPr dirty="0"/>
              <a:t>the</a:t>
            </a:r>
            <a:r>
              <a:rPr spc="-30" dirty="0"/>
              <a:t> </a:t>
            </a:r>
            <a:r>
              <a:rPr dirty="0"/>
              <a:t>Connect</a:t>
            </a:r>
            <a:r>
              <a:rPr spc="-15" dirty="0"/>
              <a:t> </a:t>
            </a:r>
            <a:r>
              <a:rPr spc="-10" dirty="0"/>
              <a:t>drop-</a:t>
            </a:r>
            <a:r>
              <a:rPr dirty="0"/>
              <a:t>down</a:t>
            </a:r>
            <a:r>
              <a:rPr spc="-55" dirty="0"/>
              <a:t> </a:t>
            </a:r>
            <a:r>
              <a:rPr spc="-10" dirty="0"/>
              <a:t>menu?</a:t>
            </a:r>
          </a:p>
        </p:txBody>
      </p:sp>
      <p:sp>
        <p:nvSpPr>
          <p:cNvPr id="3" name="object 3"/>
          <p:cNvSpPr txBox="1"/>
          <p:nvPr/>
        </p:nvSpPr>
        <p:spPr>
          <a:xfrm>
            <a:off x="409194" y="1172959"/>
            <a:ext cx="8389620" cy="431800"/>
          </a:xfrm>
          <a:prstGeom prst="rect">
            <a:avLst/>
          </a:prstGeom>
        </p:spPr>
        <p:txBody>
          <a:bodyPr vert="horz" wrap="square" lIns="0" tIns="13335" rIns="0" bIns="0" rtlCol="0">
            <a:spAutoFit/>
          </a:bodyPr>
          <a:lstStyle/>
          <a:p>
            <a:pPr marL="12700">
              <a:lnSpc>
                <a:spcPts val="1595"/>
              </a:lnSpc>
              <a:spcBef>
                <a:spcPts val="105"/>
              </a:spcBef>
            </a:pPr>
            <a:r>
              <a:rPr sz="1400" dirty="0">
                <a:latin typeface="Calibri"/>
                <a:cs typeface="Calibri"/>
              </a:rPr>
              <a:t>You</a:t>
            </a:r>
            <a:r>
              <a:rPr sz="1400" spc="-50" dirty="0">
                <a:latin typeface="Calibri"/>
                <a:cs typeface="Calibri"/>
              </a:rPr>
              <a:t> </a:t>
            </a:r>
            <a:r>
              <a:rPr sz="1400" dirty="0">
                <a:latin typeface="Calibri"/>
                <a:cs typeface="Calibri"/>
              </a:rPr>
              <a:t>can</a:t>
            </a:r>
            <a:r>
              <a:rPr sz="1400" spc="-35" dirty="0">
                <a:latin typeface="Calibri"/>
                <a:cs typeface="Calibri"/>
              </a:rPr>
              <a:t> </a:t>
            </a:r>
            <a:r>
              <a:rPr sz="1400" dirty="0">
                <a:latin typeface="Calibri"/>
                <a:cs typeface="Calibri"/>
              </a:rPr>
              <a:t>share</a:t>
            </a:r>
            <a:r>
              <a:rPr sz="1400" spc="-40" dirty="0">
                <a:latin typeface="Calibri"/>
                <a:cs typeface="Calibri"/>
              </a:rPr>
              <a:t> </a:t>
            </a:r>
            <a:r>
              <a:rPr sz="1400" dirty="0">
                <a:latin typeface="Calibri"/>
                <a:cs typeface="Calibri"/>
              </a:rPr>
              <a:t>content</a:t>
            </a:r>
            <a:r>
              <a:rPr sz="1400" spc="-2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collaborate</a:t>
            </a:r>
            <a:r>
              <a:rPr sz="1400" spc="-4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other</a:t>
            </a:r>
            <a:r>
              <a:rPr sz="1400" spc="-35" dirty="0">
                <a:latin typeface="Calibri"/>
                <a:cs typeface="Calibri"/>
              </a:rPr>
              <a:t> </a:t>
            </a:r>
            <a:r>
              <a:rPr sz="1400" dirty="0">
                <a:latin typeface="Calibri"/>
                <a:cs typeface="Calibri"/>
              </a:rPr>
              <a:t>platform</a:t>
            </a:r>
            <a:r>
              <a:rPr sz="1400" spc="-50" dirty="0">
                <a:latin typeface="Calibri"/>
                <a:cs typeface="Calibri"/>
              </a:rPr>
              <a:t> </a:t>
            </a:r>
            <a:r>
              <a:rPr sz="1400" dirty="0">
                <a:latin typeface="Calibri"/>
                <a:cs typeface="Calibri"/>
              </a:rPr>
              <a:t>users</a:t>
            </a:r>
            <a:r>
              <a:rPr sz="1400" spc="-40" dirty="0">
                <a:latin typeface="Calibri"/>
                <a:cs typeface="Calibri"/>
              </a:rPr>
              <a:t> </a:t>
            </a:r>
            <a:r>
              <a:rPr sz="1400" dirty="0">
                <a:latin typeface="Calibri"/>
                <a:cs typeface="Calibri"/>
              </a:rPr>
              <a:t>in</a:t>
            </a:r>
            <a:r>
              <a:rPr sz="1400" spc="-30" dirty="0">
                <a:latin typeface="Calibri"/>
                <a:cs typeface="Calibri"/>
              </a:rPr>
              <a:t> </a:t>
            </a:r>
            <a:r>
              <a:rPr sz="1400" dirty="0">
                <a:latin typeface="Calibri"/>
                <a:cs typeface="Calibri"/>
              </a:rPr>
              <a:t>your</a:t>
            </a:r>
            <a:r>
              <a:rPr sz="1400" spc="-50" dirty="0">
                <a:latin typeface="Calibri"/>
                <a:cs typeface="Calibri"/>
              </a:rPr>
              <a:t> </a:t>
            </a:r>
            <a:r>
              <a:rPr sz="1400" dirty="0">
                <a:latin typeface="Calibri"/>
                <a:cs typeface="Calibri"/>
              </a:rPr>
              <a:t>organization</a:t>
            </a:r>
            <a:r>
              <a:rPr sz="1400" spc="-35" dirty="0">
                <a:latin typeface="Calibri"/>
                <a:cs typeface="Calibri"/>
              </a:rPr>
              <a:t> </a:t>
            </a:r>
            <a:r>
              <a:rPr sz="1400" dirty="0">
                <a:latin typeface="Calibri"/>
                <a:cs typeface="Calibri"/>
              </a:rPr>
              <a:t>on</a:t>
            </a:r>
            <a:r>
              <a:rPr sz="1400" spc="-45" dirty="0">
                <a:latin typeface="Calibri"/>
                <a:cs typeface="Calibri"/>
              </a:rPr>
              <a:t> </a:t>
            </a:r>
            <a:r>
              <a:rPr sz="1400" dirty="0">
                <a:latin typeface="Calibri"/>
                <a:cs typeface="Calibri"/>
              </a:rPr>
              <a:t>specific</a:t>
            </a:r>
            <a:r>
              <a:rPr sz="1400" spc="-45" dirty="0">
                <a:latin typeface="Calibri"/>
                <a:cs typeface="Calibri"/>
              </a:rPr>
              <a:t> </a:t>
            </a:r>
            <a:r>
              <a:rPr sz="1400" dirty="0">
                <a:latin typeface="Calibri"/>
                <a:cs typeface="Calibri"/>
              </a:rPr>
              <a:t>topics</a:t>
            </a:r>
            <a:r>
              <a:rPr sz="1400" spc="-25" dirty="0">
                <a:latin typeface="Calibri"/>
                <a:cs typeface="Calibri"/>
              </a:rPr>
              <a:t> </a:t>
            </a:r>
            <a:r>
              <a:rPr sz="1400" dirty="0">
                <a:latin typeface="Calibri"/>
                <a:cs typeface="Calibri"/>
              </a:rPr>
              <a:t>by</a:t>
            </a:r>
            <a:r>
              <a:rPr sz="1400" spc="-40" dirty="0">
                <a:latin typeface="Calibri"/>
                <a:cs typeface="Calibri"/>
              </a:rPr>
              <a:t> </a:t>
            </a:r>
            <a:r>
              <a:rPr sz="1400" dirty="0">
                <a:latin typeface="Calibri"/>
                <a:cs typeface="Calibri"/>
              </a:rPr>
              <a:t>using</a:t>
            </a:r>
            <a:r>
              <a:rPr sz="1400" spc="-30" dirty="0">
                <a:latin typeface="Calibri"/>
                <a:cs typeface="Calibri"/>
              </a:rPr>
              <a:t> </a:t>
            </a:r>
            <a:r>
              <a:rPr sz="1400" spc="-25" dirty="0">
                <a:latin typeface="Calibri"/>
                <a:cs typeface="Calibri"/>
              </a:rPr>
              <a:t>the</a:t>
            </a:r>
            <a:endParaRPr sz="1400">
              <a:latin typeface="Calibri"/>
              <a:cs typeface="Calibri"/>
            </a:endParaRPr>
          </a:p>
          <a:p>
            <a:pPr marL="12700">
              <a:lnSpc>
                <a:spcPts val="1595"/>
              </a:lnSpc>
            </a:pPr>
            <a:r>
              <a:rPr sz="1400" b="1" dirty="0">
                <a:solidFill>
                  <a:srgbClr val="00609B"/>
                </a:solidFill>
                <a:latin typeface="Calibri"/>
                <a:cs typeface="Calibri"/>
              </a:rPr>
              <a:t>Connect</a:t>
            </a:r>
            <a:r>
              <a:rPr sz="1400" b="1" spc="-55" dirty="0">
                <a:solidFill>
                  <a:srgbClr val="00609B"/>
                </a:solidFill>
                <a:latin typeface="Calibri"/>
                <a:cs typeface="Calibri"/>
              </a:rPr>
              <a:t> </a:t>
            </a:r>
            <a:r>
              <a:rPr sz="1400" dirty="0">
                <a:latin typeface="Calibri"/>
                <a:cs typeface="Calibri"/>
              </a:rPr>
              <a:t>tools</a:t>
            </a:r>
            <a:r>
              <a:rPr sz="1400" spc="-30" dirty="0">
                <a:latin typeface="Calibri"/>
                <a:cs typeface="Calibri"/>
              </a:rPr>
              <a:t> </a:t>
            </a:r>
            <a:r>
              <a:rPr sz="1400" dirty="0">
                <a:latin typeface="Calibri"/>
                <a:cs typeface="Calibri"/>
              </a:rPr>
              <a:t>on</a:t>
            </a:r>
            <a:r>
              <a:rPr sz="1400" spc="-25" dirty="0">
                <a:latin typeface="Calibri"/>
                <a:cs typeface="Calibri"/>
              </a:rPr>
              <a:t> </a:t>
            </a:r>
            <a:r>
              <a:rPr sz="1400" dirty="0">
                <a:latin typeface="Calibri"/>
                <a:cs typeface="Calibri"/>
              </a:rPr>
              <a:t>IEEE</a:t>
            </a:r>
            <a:r>
              <a:rPr sz="1400" spc="-10" dirty="0">
                <a:latin typeface="Calibri"/>
                <a:cs typeface="Calibri"/>
              </a:rPr>
              <a:t> DiscoveryPoint.</a:t>
            </a:r>
            <a:endParaRPr sz="1400">
              <a:latin typeface="Calibri"/>
              <a:cs typeface="Calibri"/>
            </a:endParaRPr>
          </a:p>
        </p:txBody>
      </p:sp>
      <p:sp>
        <p:nvSpPr>
          <p:cNvPr id="4" name="object 4"/>
          <p:cNvSpPr txBox="1"/>
          <p:nvPr/>
        </p:nvSpPr>
        <p:spPr>
          <a:xfrm>
            <a:off x="543279" y="3147006"/>
            <a:ext cx="3355340" cy="989965"/>
          </a:xfrm>
          <a:prstGeom prst="rect">
            <a:avLst/>
          </a:prstGeom>
        </p:spPr>
        <p:txBody>
          <a:bodyPr vert="horz" wrap="square" lIns="0" tIns="12700" rIns="0" bIns="0" rtlCol="0">
            <a:spAutoFit/>
          </a:bodyPr>
          <a:lstStyle/>
          <a:p>
            <a:pPr marL="12700" marR="5080">
              <a:lnSpc>
                <a:spcPct val="112799"/>
              </a:lnSpc>
              <a:spcBef>
                <a:spcPts val="100"/>
              </a:spcBef>
            </a:pPr>
            <a:r>
              <a:rPr sz="1400" dirty="0">
                <a:latin typeface="Calibri"/>
                <a:cs typeface="Calibri"/>
              </a:rPr>
              <a:t>Clicking</a:t>
            </a:r>
            <a:r>
              <a:rPr sz="1400" spc="-5"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Connect</a:t>
            </a:r>
            <a:r>
              <a:rPr sz="1400" b="1" spc="-55" dirty="0">
                <a:solidFill>
                  <a:srgbClr val="00609B"/>
                </a:solidFill>
                <a:latin typeface="Calibri"/>
                <a:cs typeface="Calibri"/>
              </a:rPr>
              <a:t> </a:t>
            </a:r>
            <a:r>
              <a:rPr sz="1400" spc="-10" dirty="0">
                <a:latin typeface="Calibri"/>
                <a:cs typeface="Calibri"/>
              </a:rPr>
              <a:t>drop-</a:t>
            </a:r>
            <a:r>
              <a:rPr sz="1400" dirty="0">
                <a:latin typeface="Calibri"/>
                <a:cs typeface="Calibri"/>
              </a:rPr>
              <a:t>down</a:t>
            </a:r>
            <a:r>
              <a:rPr sz="1400" spc="-35" dirty="0">
                <a:latin typeface="Calibri"/>
                <a:cs typeface="Calibri"/>
              </a:rPr>
              <a:t> </a:t>
            </a:r>
            <a:r>
              <a:rPr sz="1400" dirty="0">
                <a:latin typeface="Calibri"/>
                <a:cs typeface="Calibri"/>
              </a:rPr>
              <a:t>on</a:t>
            </a:r>
            <a:r>
              <a:rPr sz="1400" spc="-30" dirty="0">
                <a:latin typeface="Calibri"/>
                <a:cs typeface="Calibri"/>
              </a:rPr>
              <a:t> </a:t>
            </a:r>
            <a:r>
              <a:rPr sz="1400" dirty="0">
                <a:latin typeface="Calibri"/>
                <a:cs typeface="Calibri"/>
              </a:rPr>
              <a:t>the</a:t>
            </a:r>
            <a:r>
              <a:rPr sz="1400" spc="-20" dirty="0">
                <a:latin typeface="Calibri"/>
                <a:cs typeface="Calibri"/>
              </a:rPr>
              <a:t> blue </a:t>
            </a:r>
            <a:r>
              <a:rPr sz="1400" dirty="0">
                <a:latin typeface="Calibri"/>
                <a:cs typeface="Calibri"/>
              </a:rPr>
              <a:t>navigation</a:t>
            </a:r>
            <a:r>
              <a:rPr sz="1400" spc="-15" dirty="0">
                <a:latin typeface="Calibri"/>
                <a:cs typeface="Calibri"/>
              </a:rPr>
              <a:t> </a:t>
            </a:r>
            <a:r>
              <a:rPr sz="1400" dirty="0">
                <a:latin typeface="Calibri"/>
                <a:cs typeface="Calibri"/>
              </a:rPr>
              <a:t>bar</a:t>
            </a:r>
            <a:r>
              <a:rPr sz="1400" spc="-30" dirty="0">
                <a:latin typeface="Calibri"/>
                <a:cs typeface="Calibri"/>
              </a:rPr>
              <a:t> </a:t>
            </a:r>
            <a:r>
              <a:rPr sz="1400" dirty="0">
                <a:latin typeface="Calibri"/>
                <a:cs typeface="Calibri"/>
              </a:rPr>
              <a:t>will</a:t>
            </a:r>
            <a:r>
              <a:rPr sz="1400" spc="-30" dirty="0">
                <a:latin typeface="Calibri"/>
                <a:cs typeface="Calibri"/>
              </a:rPr>
              <a:t> </a:t>
            </a:r>
            <a:r>
              <a:rPr sz="1400" dirty="0">
                <a:latin typeface="Calibri"/>
                <a:cs typeface="Calibri"/>
              </a:rPr>
              <a:t>provide</a:t>
            </a:r>
            <a:r>
              <a:rPr sz="1400" spc="-25"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with</a:t>
            </a:r>
            <a:r>
              <a:rPr sz="1400" spc="-40" dirty="0">
                <a:latin typeface="Calibri"/>
                <a:cs typeface="Calibri"/>
              </a:rPr>
              <a:t> </a:t>
            </a:r>
            <a:r>
              <a:rPr sz="1400" dirty="0">
                <a:latin typeface="Calibri"/>
                <a:cs typeface="Calibri"/>
              </a:rPr>
              <a:t>two</a:t>
            </a:r>
            <a:r>
              <a:rPr sz="1400" spc="-25" dirty="0">
                <a:latin typeface="Calibri"/>
                <a:cs typeface="Calibri"/>
              </a:rPr>
              <a:t> </a:t>
            </a:r>
            <a:r>
              <a:rPr sz="1400" spc="-10" dirty="0">
                <a:latin typeface="Calibri"/>
                <a:cs typeface="Calibri"/>
              </a:rPr>
              <a:t>links:</a:t>
            </a:r>
            <a:endParaRPr sz="1400">
              <a:latin typeface="Calibri"/>
              <a:cs typeface="Calibri"/>
            </a:endParaRPr>
          </a:p>
          <a:p>
            <a:pPr marL="132080" indent="-119380">
              <a:lnSpc>
                <a:spcPct val="100000"/>
              </a:lnSpc>
              <a:spcBef>
                <a:spcPts val="215"/>
              </a:spcBef>
              <a:buFont typeface="Arial"/>
              <a:buChar char="•"/>
              <a:tabLst>
                <a:tab pos="132080" algn="l"/>
              </a:tabLst>
            </a:pPr>
            <a:r>
              <a:rPr sz="1400" b="1" dirty="0">
                <a:solidFill>
                  <a:srgbClr val="00609B"/>
                </a:solidFill>
                <a:latin typeface="Calibri"/>
                <a:cs typeface="Calibri"/>
              </a:rPr>
              <a:t>My</a:t>
            </a:r>
            <a:r>
              <a:rPr sz="1400" b="1" spc="-25" dirty="0">
                <a:solidFill>
                  <a:srgbClr val="00609B"/>
                </a:solidFill>
                <a:latin typeface="Calibri"/>
                <a:cs typeface="Calibri"/>
              </a:rPr>
              <a:t> </a:t>
            </a:r>
            <a:r>
              <a:rPr sz="1400" b="1" spc="-10" dirty="0">
                <a:solidFill>
                  <a:srgbClr val="00609B"/>
                </a:solidFill>
                <a:latin typeface="Calibri"/>
                <a:cs typeface="Calibri"/>
              </a:rPr>
              <a:t>Colleagues</a:t>
            </a:r>
            <a:endParaRPr sz="1400">
              <a:latin typeface="Calibri"/>
              <a:cs typeface="Calibri"/>
            </a:endParaRPr>
          </a:p>
          <a:p>
            <a:pPr marL="132080" indent="-119380">
              <a:lnSpc>
                <a:spcPct val="100000"/>
              </a:lnSpc>
              <a:spcBef>
                <a:spcPts val="225"/>
              </a:spcBef>
              <a:buFont typeface="Arial"/>
              <a:buChar char="•"/>
              <a:tabLst>
                <a:tab pos="132080" algn="l"/>
              </a:tabLst>
            </a:pPr>
            <a:r>
              <a:rPr sz="1400" b="1" dirty="0">
                <a:solidFill>
                  <a:srgbClr val="00609B"/>
                </a:solidFill>
                <a:latin typeface="Calibri"/>
                <a:cs typeface="Calibri"/>
              </a:rPr>
              <a:t>My</a:t>
            </a:r>
            <a:r>
              <a:rPr sz="1400" b="1" spc="-15" dirty="0">
                <a:solidFill>
                  <a:srgbClr val="00609B"/>
                </a:solidFill>
                <a:latin typeface="Calibri"/>
                <a:cs typeface="Calibri"/>
              </a:rPr>
              <a:t> </a:t>
            </a:r>
            <a:r>
              <a:rPr sz="1400" b="1" spc="-10" dirty="0">
                <a:solidFill>
                  <a:srgbClr val="00609B"/>
                </a:solidFill>
                <a:latin typeface="Calibri"/>
                <a:cs typeface="Calibri"/>
              </a:rPr>
              <a:t>Groups</a:t>
            </a:r>
            <a:endParaRPr sz="1400">
              <a:latin typeface="Calibri"/>
              <a:cs typeface="Calibri"/>
            </a:endParaRPr>
          </a:p>
        </p:txBody>
      </p:sp>
      <p:grpSp>
        <p:nvGrpSpPr>
          <p:cNvPr id="5" name="object 5"/>
          <p:cNvGrpSpPr/>
          <p:nvPr/>
        </p:nvGrpSpPr>
        <p:grpSpPr>
          <a:xfrm>
            <a:off x="4742307" y="2220086"/>
            <a:ext cx="6421755" cy="2928620"/>
            <a:chOff x="4742307" y="2220086"/>
            <a:chExt cx="6421755" cy="2928620"/>
          </a:xfrm>
        </p:grpSpPr>
        <p:pic>
          <p:nvPicPr>
            <p:cNvPr id="6" name="object 6"/>
            <p:cNvPicPr/>
            <p:nvPr/>
          </p:nvPicPr>
          <p:blipFill>
            <a:blip r:embed="rId2" cstate="print"/>
            <a:stretch>
              <a:fillRect/>
            </a:stretch>
          </p:blipFill>
          <p:spPr>
            <a:xfrm>
              <a:off x="4751832" y="2229611"/>
              <a:ext cx="6402323" cy="2909315"/>
            </a:xfrm>
            <a:prstGeom prst="rect">
              <a:avLst/>
            </a:prstGeom>
          </p:spPr>
        </p:pic>
        <p:sp>
          <p:nvSpPr>
            <p:cNvPr id="7" name="object 7"/>
            <p:cNvSpPr/>
            <p:nvPr/>
          </p:nvSpPr>
          <p:spPr>
            <a:xfrm>
              <a:off x="4747069" y="2224849"/>
              <a:ext cx="6412230" cy="2919095"/>
            </a:xfrm>
            <a:custGeom>
              <a:avLst/>
              <a:gdLst/>
              <a:ahLst/>
              <a:cxnLst/>
              <a:rect l="l" t="t" r="r" b="b"/>
              <a:pathLst>
                <a:path w="6412230" h="2919095">
                  <a:moveTo>
                    <a:pt x="0" y="0"/>
                  </a:moveTo>
                  <a:lnTo>
                    <a:pt x="6411848" y="0"/>
                  </a:lnTo>
                  <a:lnTo>
                    <a:pt x="6411848" y="2918841"/>
                  </a:lnTo>
                  <a:lnTo>
                    <a:pt x="0" y="2918841"/>
                  </a:lnTo>
                  <a:lnTo>
                    <a:pt x="0" y="0"/>
                  </a:lnTo>
                  <a:close/>
                </a:path>
              </a:pathLst>
            </a:custGeom>
            <a:ln w="9525">
              <a:solidFill>
                <a:srgbClr val="D9D9D9"/>
              </a:solidFill>
            </a:ln>
          </p:spPr>
          <p:txBody>
            <a:bodyPr wrap="square" lIns="0" tIns="0" rIns="0" bIns="0" rtlCol="0"/>
            <a:lstStyle/>
            <a:p>
              <a:endParaRPr/>
            </a:p>
          </p:txBody>
        </p:sp>
        <p:pic>
          <p:nvPicPr>
            <p:cNvPr id="8" name="object 8"/>
            <p:cNvPicPr/>
            <p:nvPr/>
          </p:nvPicPr>
          <p:blipFill>
            <a:blip r:embed="rId3" cstate="print"/>
            <a:stretch>
              <a:fillRect/>
            </a:stretch>
          </p:blipFill>
          <p:spPr>
            <a:xfrm>
              <a:off x="4873752" y="2310383"/>
              <a:ext cx="2014727" cy="449579"/>
            </a:xfrm>
            <a:prstGeom prst="rect">
              <a:avLst/>
            </a:prstGeom>
          </p:spPr>
        </p:pic>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44</a:t>
            </a:fld>
            <a:endParaRPr spc="-25" dirty="0"/>
          </a:p>
        </p:txBody>
      </p:sp>
      <p:sp>
        <p:nvSpPr>
          <p:cNvPr id="11" name="object 19">
            <a:extLst>
              <a:ext uri="{FF2B5EF4-FFF2-40B4-BE49-F238E27FC236}">
                <a16:creationId xmlns:a16="http://schemas.microsoft.com/office/drawing/2014/main" id="{C2F44573-E4BE-0187-3BDF-DE9F665EE36F}"/>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25" dirty="0"/>
              <a:t> </a:t>
            </a:r>
            <a:r>
              <a:rPr dirty="0"/>
              <a:t>is</a:t>
            </a:r>
            <a:r>
              <a:rPr spc="-20" dirty="0"/>
              <a:t> </a:t>
            </a:r>
            <a:r>
              <a:rPr dirty="0"/>
              <a:t>"My</a:t>
            </a:r>
            <a:r>
              <a:rPr spc="-10" dirty="0"/>
              <a:t> Colleagues?"</a:t>
            </a:r>
          </a:p>
        </p:txBody>
      </p:sp>
      <p:sp>
        <p:nvSpPr>
          <p:cNvPr id="3" name="object 3"/>
          <p:cNvSpPr txBox="1"/>
          <p:nvPr/>
        </p:nvSpPr>
        <p:spPr>
          <a:xfrm>
            <a:off x="409194" y="1172959"/>
            <a:ext cx="759650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You</a:t>
            </a:r>
            <a:r>
              <a:rPr sz="1400" spc="-45" dirty="0">
                <a:latin typeface="Calibri"/>
                <a:cs typeface="Calibri"/>
              </a:rPr>
              <a:t> </a:t>
            </a:r>
            <a:r>
              <a:rPr sz="1400" dirty="0">
                <a:latin typeface="Calibri"/>
                <a:cs typeface="Calibri"/>
              </a:rPr>
              <a:t>can</a:t>
            </a:r>
            <a:r>
              <a:rPr sz="1400" spc="-25" dirty="0">
                <a:latin typeface="Calibri"/>
                <a:cs typeface="Calibri"/>
              </a:rPr>
              <a:t> </a:t>
            </a:r>
            <a:r>
              <a:rPr sz="1400" dirty="0">
                <a:latin typeface="Calibri"/>
                <a:cs typeface="Calibri"/>
              </a:rPr>
              <a:t>use</a:t>
            </a:r>
            <a:r>
              <a:rPr sz="1400" spc="-25" dirty="0">
                <a:latin typeface="Calibri"/>
                <a:cs typeface="Calibri"/>
              </a:rPr>
              <a:t> </a:t>
            </a:r>
            <a:r>
              <a:rPr sz="1400" b="1" dirty="0">
                <a:solidFill>
                  <a:srgbClr val="00609B"/>
                </a:solidFill>
                <a:latin typeface="Calibri"/>
                <a:cs typeface="Calibri"/>
              </a:rPr>
              <a:t>My</a:t>
            </a:r>
            <a:r>
              <a:rPr sz="1400" b="1" spc="-35" dirty="0">
                <a:solidFill>
                  <a:srgbClr val="00609B"/>
                </a:solidFill>
                <a:latin typeface="Calibri"/>
                <a:cs typeface="Calibri"/>
              </a:rPr>
              <a:t> </a:t>
            </a:r>
            <a:r>
              <a:rPr sz="1400" b="1" dirty="0">
                <a:solidFill>
                  <a:srgbClr val="00609B"/>
                </a:solidFill>
                <a:latin typeface="Calibri"/>
                <a:cs typeface="Calibri"/>
              </a:rPr>
              <a:t>Colleagues</a:t>
            </a:r>
            <a:r>
              <a:rPr sz="1400" b="1" spc="-65" dirty="0">
                <a:solidFill>
                  <a:srgbClr val="00609B"/>
                </a:solidFill>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connect</a:t>
            </a:r>
            <a:r>
              <a:rPr sz="1400" spc="-20" dirty="0">
                <a:latin typeface="Calibri"/>
                <a:cs typeface="Calibri"/>
              </a:rPr>
              <a:t> </a:t>
            </a:r>
            <a:r>
              <a:rPr sz="1400" dirty="0">
                <a:latin typeface="Calibri"/>
                <a:cs typeface="Calibri"/>
              </a:rPr>
              <a:t>and</a:t>
            </a:r>
            <a:r>
              <a:rPr sz="1400" spc="-30" dirty="0">
                <a:latin typeface="Calibri"/>
                <a:cs typeface="Calibri"/>
              </a:rPr>
              <a:t> </a:t>
            </a:r>
            <a:r>
              <a:rPr sz="1400" dirty="0">
                <a:latin typeface="Calibri"/>
                <a:cs typeface="Calibri"/>
              </a:rPr>
              <a:t>share</a:t>
            </a:r>
            <a:r>
              <a:rPr sz="1400" spc="-20" dirty="0">
                <a:latin typeface="Calibri"/>
                <a:cs typeface="Calibri"/>
              </a:rPr>
              <a:t> </a:t>
            </a:r>
            <a:r>
              <a:rPr sz="1400" dirty="0">
                <a:latin typeface="Calibri"/>
                <a:cs typeface="Calibri"/>
              </a:rPr>
              <a:t>content</a:t>
            </a:r>
            <a:r>
              <a:rPr sz="1400" spc="-1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other</a:t>
            </a:r>
            <a:r>
              <a:rPr sz="1400" spc="-20" dirty="0">
                <a:latin typeface="Calibri"/>
                <a:cs typeface="Calibri"/>
              </a:rPr>
              <a:t> </a:t>
            </a:r>
            <a:r>
              <a:rPr sz="1400" dirty="0">
                <a:latin typeface="Calibri"/>
                <a:cs typeface="Calibri"/>
              </a:rPr>
              <a:t>platform</a:t>
            </a:r>
            <a:r>
              <a:rPr sz="1400" spc="-50" dirty="0">
                <a:latin typeface="Calibri"/>
                <a:cs typeface="Calibri"/>
              </a:rPr>
              <a:t> </a:t>
            </a:r>
            <a:r>
              <a:rPr sz="1400" dirty="0">
                <a:latin typeface="Calibri"/>
                <a:cs typeface="Calibri"/>
              </a:rPr>
              <a:t>users</a:t>
            </a:r>
            <a:r>
              <a:rPr sz="1400" spc="-20"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your</a:t>
            </a:r>
            <a:r>
              <a:rPr sz="1400" spc="-35" dirty="0">
                <a:latin typeface="Calibri"/>
                <a:cs typeface="Calibri"/>
              </a:rPr>
              <a:t> </a:t>
            </a:r>
            <a:r>
              <a:rPr sz="1400" spc="-10" dirty="0">
                <a:latin typeface="Calibri"/>
                <a:cs typeface="Calibri"/>
              </a:rPr>
              <a:t>organization.</a:t>
            </a:r>
            <a:endParaRPr sz="1400">
              <a:latin typeface="Calibri"/>
              <a:cs typeface="Calibri"/>
            </a:endParaRPr>
          </a:p>
        </p:txBody>
      </p:sp>
      <p:sp>
        <p:nvSpPr>
          <p:cNvPr id="4" name="object 4"/>
          <p:cNvSpPr txBox="1"/>
          <p:nvPr/>
        </p:nvSpPr>
        <p:spPr>
          <a:xfrm>
            <a:off x="430947" y="2440729"/>
            <a:ext cx="4260215" cy="1713864"/>
          </a:xfrm>
          <a:prstGeom prst="rect">
            <a:avLst/>
          </a:prstGeom>
        </p:spPr>
        <p:txBody>
          <a:bodyPr vert="horz" wrap="square" lIns="0" tIns="12700" rIns="0" bIns="0" rtlCol="0">
            <a:spAutoFit/>
          </a:bodyPr>
          <a:lstStyle/>
          <a:p>
            <a:pPr marL="12700" marR="157480">
              <a:lnSpc>
                <a:spcPct val="112799"/>
              </a:lnSpc>
              <a:spcBef>
                <a:spcPts val="100"/>
              </a:spcBef>
              <a:tabLst>
                <a:tab pos="2255520" algn="l"/>
              </a:tabLst>
            </a:pPr>
            <a:r>
              <a:rPr sz="1400" dirty="0">
                <a:latin typeface="Calibri"/>
                <a:cs typeface="Calibri"/>
              </a:rPr>
              <a:t>To</a:t>
            </a:r>
            <a:r>
              <a:rPr sz="1400" spc="-30" dirty="0">
                <a:latin typeface="Calibri"/>
                <a:cs typeface="Calibri"/>
              </a:rPr>
              <a:t> </a:t>
            </a:r>
            <a:r>
              <a:rPr sz="1400" dirty="0">
                <a:latin typeface="Calibri"/>
                <a:cs typeface="Calibri"/>
              </a:rPr>
              <a:t>invite</a:t>
            </a:r>
            <a:r>
              <a:rPr sz="1400" spc="-20" dirty="0">
                <a:latin typeface="Calibri"/>
                <a:cs typeface="Calibri"/>
              </a:rPr>
              <a:t> </a:t>
            </a:r>
            <a:r>
              <a:rPr sz="1400" dirty="0">
                <a:latin typeface="Calibri"/>
                <a:cs typeface="Calibri"/>
              </a:rPr>
              <a:t>a</a:t>
            </a:r>
            <a:r>
              <a:rPr sz="1400" spc="-20" dirty="0">
                <a:latin typeface="Calibri"/>
                <a:cs typeface="Calibri"/>
              </a:rPr>
              <a:t> </a:t>
            </a:r>
            <a:r>
              <a:rPr sz="1400" dirty="0">
                <a:latin typeface="Calibri"/>
                <a:cs typeface="Calibri"/>
              </a:rPr>
              <a:t>colleague</a:t>
            </a:r>
            <a:r>
              <a:rPr sz="1400" spc="-2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join</a:t>
            </a:r>
            <a:r>
              <a:rPr sz="1400" spc="-40" dirty="0">
                <a:latin typeface="Calibri"/>
                <a:cs typeface="Calibri"/>
              </a:rPr>
              <a:t> </a:t>
            </a:r>
            <a:r>
              <a:rPr sz="1400" dirty="0">
                <a:latin typeface="Calibri"/>
                <a:cs typeface="Calibri"/>
              </a:rPr>
              <a:t>your</a:t>
            </a:r>
            <a:r>
              <a:rPr sz="1400" spc="-30" dirty="0">
                <a:latin typeface="Calibri"/>
                <a:cs typeface="Calibri"/>
              </a:rPr>
              <a:t> </a:t>
            </a:r>
            <a:r>
              <a:rPr sz="1400" dirty="0">
                <a:latin typeface="Calibri"/>
                <a:cs typeface="Calibri"/>
              </a:rPr>
              <a:t>network,</a:t>
            </a:r>
            <a:r>
              <a:rPr sz="1400" spc="-30" dirty="0">
                <a:latin typeface="Calibri"/>
                <a:cs typeface="Calibri"/>
              </a:rPr>
              <a:t> </a:t>
            </a:r>
            <a:r>
              <a:rPr sz="1400" dirty="0">
                <a:latin typeface="Calibri"/>
                <a:cs typeface="Calibri"/>
              </a:rPr>
              <a:t>first</a:t>
            </a:r>
            <a:r>
              <a:rPr sz="1400" spc="-35" dirty="0">
                <a:latin typeface="Calibri"/>
                <a:cs typeface="Calibri"/>
              </a:rPr>
              <a:t> </a:t>
            </a:r>
            <a:r>
              <a:rPr sz="1400" dirty="0">
                <a:latin typeface="Calibri"/>
                <a:cs typeface="Calibri"/>
              </a:rPr>
              <a:t>find</a:t>
            </a:r>
            <a:r>
              <a:rPr sz="1400" spc="-35" dirty="0">
                <a:latin typeface="Calibri"/>
                <a:cs typeface="Calibri"/>
              </a:rPr>
              <a:t> </a:t>
            </a:r>
            <a:r>
              <a:rPr sz="1400" spc="-10" dirty="0">
                <a:latin typeface="Calibri"/>
                <a:cs typeface="Calibri"/>
              </a:rPr>
              <a:t>their </a:t>
            </a:r>
            <a:r>
              <a:rPr sz="1400" dirty="0">
                <a:latin typeface="Calibri"/>
                <a:cs typeface="Calibri"/>
              </a:rPr>
              <a:t>profile</a:t>
            </a:r>
            <a:r>
              <a:rPr sz="1400" spc="-45" dirty="0">
                <a:latin typeface="Calibri"/>
                <a:cs typeface="Calibri"/>
              </a:rPr>
              <a:t> </a:t>
            </a:r>
            <a:r>
              <a:rPr sz="1400" dirty="0">
                <a:latin typeface="Calibri"/>
                <a:cs typeface="Calibri"/>
              </a:rPr>
              <a:t>by</a:t>
            </a:r>
            <a:r>
              <a:rPr sz="1400" spc="-20" dirty="0">
                <a:latin typeface="Calibri"/>
                <a:cs typeface="Calibri"/>
              </a:rPr>
              <a:t> </a:t>
            </a:r>
            <a:r>
              <a:rPr sz="1400" dirty="0">
                <a:latin typeface="Calibri"/>
                <a:cs typeface="Calibri"/>
              </a:rPr>
              <a:t>typing</a:t>
            </a:r>
            <a:r>
              <a:rPr sz="1400" spc="-15" dirty="0">
                <a:latin typeface="Calibri"/>
                <a:cs typeface="Calibri"/>
              </a:rPr>
              <a:t> </a:t>
            </a:r>
            <a:r>
              <a:rPr sz="1400" dirty="0">
                <a:latin typeface="Calibri"/>
                <a:cs typeface="Calibri"/>
              </a:rPr>
              <a:t>their</a:t>
            </a:r>
            <a:r>
              <a:rPr sz="1400" spc="-15" dirty="0">
                <a:latin typeface="Calibri"/>
                <a:cs typeface="Calibri"/>
              </a:rPr>
              <a:t> </a:t>
            </a:r>
            <a:r>
              <a:rPr sz="1400" dirty="0">
                <a:latin typeface="Calibri"/>
                <a:cs typeface="Calibri"/>
              </a:rPr>
              <a:t>name</a:t>
            </a:r>
            <a:r>
              <a:rPr sz="1400" spc="-20" dirty="0">
                <a:latin typeface="Calibri"/>
                <a:cs typeface="Calibri"/>
              </a:rPr>
              <a:t> </a:t>
            </a:r>
            <a:r>
              <a:rPr sz="1400" dirty="0">
                <a:latin typeface="Calibri"/>
                <a:cs typeface="Calibri"/>
              </a:rPr>
              <a:t>or</a:t>
            </a:r>
            <a:r>
              <a:rPr sz="1400" spc="-40" dirty="0">
                <a:latin typeface="Calibri"/>
                <a:cs typeface="Calibri"/>
              </a:rPr>
              <a:t> </a:t>
            </a:r>
            <a:r>
              <a:rPr sz="1400" dirty="0">
                <a:latin typeface="Calibri"/>
                <a:cs typeface="Calibri"/>
              </a:rPr>
              <a:t>email</a:t>
            </a:r>
            <a:r>
              <a:rPr sz="1400" spc="-20" dirty="0">
                <a:latin typeface="Calibri"/>
                <a:cs typeface="Calibri"/>
              </a:rPr>
              <a:t> </a:t>
            </a:r>
            <a:r>
              <a:rPr sz="1400" dirty="0">
                <a:latin typeface="Calibri"/>
                <a:cs typeface="Calibri"/>
              </a:rPr>
              <a:t>in</a:t>
            </a:r>
            <a:r>
              <a:rPr sz="1400" spc="-40" dirty="0">
                <a:latin typeface="Calibri"/>
                <a:cs typeface="Calibri"/>
              </a:rPr>
              <a:t> </a:t>
            </a:r>
            <a:r>
              <a:rPr sz="1400" dirty="0">
                <a:latin typeface="Calibri"/>
                <a:cs typeface="Calibri"/>
              </a:rPr>
              <a:t>the</a:t>
            </a:r>
            <a:r>
              <a:rPr sz="1400" spc="-15" dirty="0">
                <a:latin typeface="Calibri"/>
                <a:cs typeface="Calibri"/>
              </a:rPr>
              <a:t> </a:t>
            </a:r>
            <a:r>
              <a:rPr sz="1400" b="1" dirty="0">
                <a:solidFill>
                  <a:srgbClr val="00609B"/>
                </a:solidFill>
                <a:latin typeface="Calibri"/>
                <a:cs typeface="Calibri"/>
              </a:rPr>
              <a:t>Search</a:t>
            </a:r>
            <a:r>
              <a:rPr sz="1400" b="1" spc="-55" dirty="0">
                <a:solidFill>
                  <a:srgbClr val="00609B"/>
                </a:solidFill>
                <a:latin typeface="Calibri"/>
                <a:cs typeface="Calibri"/>
              </a:rPr>
              <a:t> </a:t>
            </a:r>
            <a:r>
              <a:rPr sz="1400" b="1" spc="-20" dirty="0">
                <a:solidFill>
                  <a:srgbClr val="00609B"/>
                </a:solidFill>
                <a:latin typeface="Calibri"/>
                <a:cs typeface="Calibri"/>
              </a:rPr>
              <a:t>User </a:t>
            </a:r>
            <a:r>
              <a:rPr sz="1400" dirty="0">
                <a:latin typeface="Calibri"/>
                <a:cs typeface="Calibri"/>
              </a:rPr>
              <a:t>window.</a:t>
            </a:r>
            <a:r>
              <a:rPr sz="1400" spc="-45" dirty="0">
                <a:latin typeface="Calibri"/>
                <a:cs typeface="Calibri"/>
              </a:rPr>
              <a:t> </a:t>
            </a:r>
            <a:r>
              <a:rPr sz="1400" dirty="0">
                <a:latin typeface="Calibri"/>
                <a:cs typeface="Calibri"/>
              </a:rPr>
              <a:t>Then</a:t>
            </a:r>
            <a:r>
              <a:rPr sz="1400" spc="-10"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on</a:t>
            </a:r>
            <a:r>
              <a:rPr sz="1400" spc="-30" dirty="0">
                <a:latin typeface="Calibri"/>
                <a:cs typeface="Calibri"/>
              </a:rPr>
              <a:t> </a:t>
            </a:r>
            <a:r>
              <a:rPr sz="1400" spc="-25" dirty="0">
                <a:latin typeface="Calibri"/>
                <a:cs typeface="Calibri"/>
              </a:rPr>
              <a:t>the</a:t>
            </a:r>
            <a:r>
              <a:rPr sz="1400" dirty="0">
                <a:latin typeface="Calibri"/>
                <a:cs typeface="Calibri"/>
              </a:rPr>
              <a:t>	icon</a:t>
            </a:r>
            <a:r>
              <a:rPr sz="1400" spc="-40" dirty="0">
                <a:latin typeface="Calibri"/>
                <a:cs typeface="Calibri"/>
              </a:rPr>
              <a:t> </a:t>
            </a:r>
            <a:r>
              <a:rPr sz="1400" dirty="0">
                <a:latin typeface="Calibri"/>
                <a:cs typeface="Calibri"/>
              </a:rPr>
              <a:t>next</a:t>
            </a:r>
            <a:r>
              <a:rPr sz="1400" spc="-2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their</a:t>
            </a:r>
            <a:r>
              <a:rPr sz="1400" spc="-10" dirty="0">
                <a:latin typeface="Calibri"/>
                <a:cs typeface="Calibri"/>
              </a:rPr>
              <a:t> </a:t>
            </a:r>
            <a:r>
              <a:rPr sz="1400" spc="-20" dirty="0">
                <a:latin typeface="Calibri"/>
                <a:cs typeface="Calibri"/>
              </a:rPr>
              <a:t>name</a:t>
            </a:r>
            <a:endParaRPr sz="1400">
              <a:latin typeface="Calibri"/>
              <a:cs typeface="Calibri"/>
            </a:endParaRPr>
          </a:p>
          <a:p>
            <a:pPr>
              <a:lnSpc>
                <a:spcPct val="100000"/>
              </a:lnSpc>
              <a:spcBef>
                <a:spcPts val="190"/>
              </a:spcBef>
            </a:pPr>
            <a:endParaRPr sz="1400">
              <a:latin typeface="Calibri"/>
              <a:cs typeface="Calibri"/>
            </a:endParaRPr>
          </a:p>
          <a:p>
            <a:pPr marL="12700" marR="5080">
              <a:lnSpc>
                <a:spcPct val="113199"/>
              </a:lnSpc>
            </a:pPr>
            <a:r>
              <a:rPr sz="1400" dirty="0">
                <a:latin typeface="Calibri"/>
                <a:cs typeface="Calibri"/>
              </a:rPr>
              <a:t>Your</a:t>
            </a:r>
            <a:r>
              <a:rPr sz="1400" spc="-35" dirty="0">
                <a:latin typeface="Calibri"/>
                <a:cs typeface="Calibri"/>
              </a:rPr>
              <a:t> </a:t>
            </a:r>
            <a:r>
              <a:rPr sz="1400" dirty="0">
                <a:latin typeface="Calibri"/>
                <a:cs typeface="Calibri"/>
              </a:rPr>
              <a:t>colleague</a:t>
            </a:r>
            <a:r>
              <a:rPr sz="1400" spc="-30" dirty="0">
                <a:latin typeface="Calibri"/>
                <a:cs typeface="Calibri"/>
              </a:rPr>
              <a:t> </a:t>
            </a:r>
            <a:r>
              <a:rPr sz="1400" dirty="0">
                <a:latin typeface="Calibri"/>
                <a:cs typeface="Calibri"/>
              </a:rPr>
              <a:t>will</a:t>
            </a:r>
            <a:r>
              <a:rPr sz="1400" spc="-35" dirty="0">
                <a:latin typeface="Calibri"/>
                <a:cs typeface="Calibri"/>
              </a:rPr>
              <a:t> </a:t>
            </a:r>
            <a:r>
              <a:rPr sz="1400" dirty="0">
                <a:latin typeface="Calibri"/>
                <a:cs typeface="Calibri"/>
              </a:rPr>
              <a:t>receive</a:t>
            </a:r>
            <a:r>
              <a:rPr sz="1400" spc="-25" dirty="0">
                <a:latin typeface="Calibri"/>
                <a:cs typeface="Calibri"/>
              </a:rPr>
              <a:t> </a:t>
            </a:r>
            <a:r>
              <a:rPr sz="1400" dirty="0">
                <a:latin typeface="Calibri"/>
                <a:cs typeface="Calibri"/>
              </a:rPr>
              <a:t>an</a:t>
            </a:r>
            <a:r>
              <a:rPr sz="1400" spc="-45" dirty="0">
                <a:latin typeface="Calibri"/>
                <a:cs typeface="Calibri"/>
              </a:rPr>
              <a:t> </a:t>
            </a:r>
            <a:r>
              <a:rPr sz="1400" spc="-10" dirty="0">
                <a:latin typeface="Calibri"/>
                <a:cs typeface="Calibri"/>
              </a:rPr>
              <a:t>automated</a:t>
            </a:r>
            <a:r>
              <a:rPr sz="1400" spc="-20" dirty="0">
                <a:latin typeface="Calibri"/>
                <a:cs typeface="Calibri"/>
              </a:rPr>
              <a:t> </a:t>
            </a:r>
            <a:r>
              <a:rPr sz="1400" dirty="0">
                <a:latin typeface="Calibri"/>
                <a:cs typeface="Calibri"/>
              </a:rPr>
              <a:t>message</a:t>
            </a:r>
            <a:r>
              <a:rPr sz="1400" spc="-25" dirty="0">
                <a:latin typeface="Calibri"/>
                <a:cs typeface="Calibri"/>
              </a:rPr>
              <a:t> </a:t>
            </a:r>
            <a:r>
              <a:rPr sz="1400" spc="-20" dirty="0">
                <a:latin typeface="Calibri"/>
                <a:cs typeface="Calibri"/>
              </a:rPr>
              <a:t>with </a:t>
            </a:r>
            <a:r>
              <a:rPr sz="1400" dirty="0">
                <a:latin typeface="Calibri"/>
                <a:cs typeface="Calibri"/>
              </a:rPr>
              <a:t>your</a:t>
            </a:r>
            <a:r>
              <a:rPr sz="1400" spc="-40" dirty="0">
                <a:latin typeface="Calibri"/>
                <a:cs typeface="Calibri"/>
              </a:rPr>
              <a:t> </a:t>
            </a:r>
            <a:r>
              <a:rPr sz="1400" dirty="0">
                <a:latin typeface="Calibri"/>
                <a:cs typeface="Calibri"/>
              </a:rPr>
              <a:t>invitation.</a:t>
            </a:r>
            <a:r>
              <a:rPr sz="1400" spc="-25" dirty="0">
                <a:latin typeface="Calibri"/>
                <a:cs typeface="Calibri"/>
              </a:rPr>
              <a:t> </a:t>
            </a:r>
            <a:r>
              <a:rPr sz="1400" dirty="0">
                <a:latin typeface="Calibri"/>
                <a:cs typeface="Calibri"/>
              </a:rPr>
              <a:t>If</a:t>
            </a:r>
            <a:r>
              <a:rPr sz="1400" spc="-40" dirty="0">
                <a:latin typeface="Calibri"/>
                <a:cs typeface="Calibri"/>
              </a:rPr>
              <a:t> </a:t>
            </a:r>
            <a:r>
              <a:rPr sz="1400" dirty="0">
                <a:latin typeface="Calibri"/>
                <a:cs typeface="Calibri"/>
              </a:rPr>
              <a:t>accepted,</a:t>
            </a:r>
            <a:r>
              <a:rPr sz="1400" spc="-25" dirty="0">
                <a:latin typeface="Calibri"/>
                <a:cs typeface="Calibri"/>
              </a:rPr>
              <a:t> </a:t>
            </a:r>
            <a:r>
              <a:rPr sz="1400" dirty="0">
                <a:latin typeface="Calibri"/>
                <a:cs typeface="Calibri"/>
              </a:rPr>
              <a:t>you</a:t>
            </a:r>
            <a:r>
              <a:rPr sz="1400" spc="-45" dirty="0">
                <a:latin typeface="Calibri"/>
                <a:cs typeface="Calibri"/>
              </a:rPr>
              <a:t> </a:t>
            </a:r>
            <a:r>
              <a:rPr sz="1400" dirty="0">
                <a:latin typeface="Calibri"/>
                <a:cs typeface="Calibri"/>
              </a:rPr>
              <a:t>can</a:t>
            </a:r>
            <a:r>
              <a:rPr sz="1400" spc="-35" dirty="0">
                <a:latin typeface="Calibri"/>
                <a:cs typeface="Calibri"/>
              </a:rPr>
              <a:t> </a:t>
            </a:r>
            <a:r>
              <a:rPr sz="1400" dirty="0">
                <a:latin typeface="Calibri"/>
                <a:cs typeface="Calibri"/>
              </a:rPr>
              <a:t>share</a:t>
            </a:r>
            <a:r>
              <a:rPr sz="1400" spc="-35" dirty="0">
                <a:latin typeface="Calibri"/>
                <a:cs typeface="Calibri"/>
              </a:rPr>
              <a:t> </a:t>
            </a:r>
            <a:r>
              <a:rPr sz="1400" dirty="0">
                <a:latin typeface="Calibri"/>
                <a:cs typeface="Calibri"/>
              </a:rPr>
              <a:t>bookmarks</a:t>
            </a:r>
            <a:r>
              <a:rPr sz="1400" spc="-50" dirty="0">
                <a:latin typeface="Calibri"/>
                <a:cs typeface="Calibri"/>
              </a:rPr>
              <a:t> </a:t>
            </a:r>
            <a:r>
              <a:rPr sz="1400" spc="-20" dirty="0">
                <a:latin typeface="Calibri"/>
                <a:cs typeface="Calibri"/>
              </a:rPr>
              <a:t>with </a:t>
            </a:r>
            <a:r>
              <a:rPr sz="1400" dirty="0">
                <a:latin typeface="Calibri"/>
                <a:cs typeface="Calibri"/>
              </a:rPr>
              <a:t>each</a:t>
            </a:r>
            <a:r>
              <a:rPr sz="1400" spc="-35" dirty="0">
                <a:latin typeface="Calibri"/>
                <a:cs typeface="Calibri"/>
              </a:rPr>
              <a:t> </a:t>
            </a:r>
            <a:r>
              <a:rPr sz="1400" spc="-10" dirty="0">
                <a:latin typeface="Calibri"/>
                <a:cs typeface="Calibri"/>
              </a:rPr>
              <a:t>other.</a:t>
            </a:r>
            <a:endParaRPr sz="1400">
              <a:latin typeface="Calibri"/>
              <a:cs typeface="Calibri"/>
            </a:endParaRPr>
          </a:p>
        </p:txBody>
      </p:sp>
      <p:pic>
        <p:nvPicPr>
          <p:cNvPr id="5" name="object 5"/>
          <p:cNvPicPr/>
          <p:nvPr/>
        </p:nvPicPr>
        <p:blipFill>
          <a:blip r:embed="rId2" cstate="print"/>
          <a:stretch>
            <a:fillRect/>
          </a:stretch>
        </p:blipFill>
        <p:spPr>
          <a:xfrm>
            <a:off x="2354579" y="2927604"/>
            <a:ext cx="309371" cy="292607"/>
          </a:xfrm>
          <a:prstGeom prst="rect">
            <a:avLst/>
          </a:prstGeom>
        </p:spPr>
      </p:pic>
      <p:grpSp>
        <p:nvGrpSpPr>
          <p:cNvPr id="6" name="object 6"/>
          <p:cNvGrpSpPr/>
          <p:nvPr/>
        </p:nvGrpSpPr>
        <p:grpSpPr>
          <a:xfrm>
            <a:off x="5083683" y="1933575"/>
            <a:ext cx="6636384" cy="3390265"/>
            <a:chOff x="5083683" y="1933575"/>
            <a:chExt cx="6636384" cy="3390265"/>
          </a:xfrm>
        </p:grpSpPr>
        <p:pic>
          <p:nvPicPr>
            <p:cNvPr id="7" name="object 7"/>
            <p:cNvPicPr/>
            <p:nvPr/>
          </p:nvPicPr>
          <p:blipFill>
            <a:blip r:embed="rId3" cstate="print"/>
            <a:stretch>
              <a:fillRect/>
            </a:stretch>
          </p:blipFill>
          <p:spPr>
            <a:xfrm>
              <a:off x="5093208" y="1943100"/>
              <a:ext cx="6617207" cy="3371087"/>
            </a:xfrm>
            <a:prstGeom prst="rect">
              <a:avLst/>
            </a:prstGeom>
          </p:spPr>
        </p:pic>
        <p:sp>
          <p:nvSpPr>
            <p:cNvPr id="8" name="object 8"/>
            <p:cNvSpPr/>
            <p:nvPr/>
          </p:nvSpPr>
          <p:spPr>
            <a:xfrm>
              <a:off x="5088445" y="1938337"/>
              <a:ext cx="6626859" cy="3380740"/>
            </a:xfrm>
            <a:custGeom>
              <a:avLst/>
              <a:gdLst/>
              <a:ahLst/>
              <a:cxnLst/>
              <a:rect l="l" t="t" r="r" b="b"/>
              <a:pathLst>
                <a:path w="6626859" h="3380740">
                  <a:moveTo>
                    <a:pt x="0" y="0"/>
                  </a:moveTo>
                  <a:lnTo>
                    <a:pt x="6626733" y="0"/>
                  </a:lnTo>
                  <a:lnTo>
                    <a:pt x="6626733" y="3380613"/>
                  </a:lnTo>
                  <a:lnTo>
                    <a:pt x="0" y="3380613"/>
                  </a:lnTo>
                  <a:lnTo>
                    <a:pt x="0" y="0"/>
                  </a:lnTo>
                  <a:close/>
                </a:path>
              </a:pathLst>
            </a:custGeom>
            <a:ln w="9525">
              <a:solidFill>
                <a:srgbClr val="D9D9D9"/>
              </a:solidFill>
            </a:ln>
          </p:spPr>
          <p:txBody>
            <a:bodyPr wrap="square" lIns="0" tIns="0" rIns="0" bIns="0" rtlCol="0"/>
            <a:lstStyle/>
            <a:p>
              <a:endParaRPr/>
            </a:p>
          </p:txBody>
        </p:sp>
        <p:pic>
          <p:nvPicPr>
            <p:cNvPr id="9" name="object 9"/>
            <p:cNvPicPr/>
            <p:nvPr/>
          </p:nvPicPr>
          <p:blipFill>
            <a:blip r:embed="rId4" cstate="print"/>
            <a:stretch>
              <a:fillRect/>
            </a:stretch>
          </p:blipFill>
          <p:spPr>
            <a:xfrm>
              <a:off x="5106924" y="1996439"/>
              <a:ext cx="1636776" cy="364236"/>
            </a:xfrm>
            <a:prstGeom prst="rect">
              <a:avLst/>
            </a:prstGeom>
          </p:spPr>
        </p:pic>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45</a:t>
            </a:fld>
            <a:endParaRPr spc="-25" dirty="0"/>
          </a:p>
        </p:txBody>
      </p:sp>
      <p:sp>
        <p:nvSpPr>
          <p:cNvPr id="12" name="object 19">
            <a:extLst>
              <a:ext uri="{FF2B5EF4-FFF2-40B4-BE49-F238E27FC236}">
                <a16:creationId xmlns:a16="http://schemas.microsoft.com/office/drawing/2014/main" id="{D493A9C7-2216-D634-3DBA-D3376B74C538}"/>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9352788"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4" name="object 4"/>
            <p:cNvPicPr/>
            <p:nvPr/>
          </p:nvPicPr>
          <p:blipFill>
            <a:blip r:embed="rId2" cstate="print"/>
            <a:stretch>
              <a:fillRect/>
            </a:stretch>
          </p:blipFill>
          <p:spPr>
            <a:xfrm>
              <a:off x="5169408" y="2016252"/>
              <a:ext cx="3861803" cy="3563111"/>
            </a:xfrm>
            <a:prstGeom prst="rect">
              <a:avLst/>
            </a:prstGeom>
          </p:spPr>
        </p:pic>
        <p:sp>
          <p:nvSpPr>
            <p:cNvPr id="5" name="object 5"/>
            <p:cNvSpPr/>
            <p:nvPr/>
          </p:nvSpPr>
          <p:spPr>
            <a:xfrm>
              <a:off x="5164645" y="2011489"/>
              <a:ext cx="3871595" cy="3573145"/>
            </a:xfrm>
            <a:custGeom>
              <a:avLst/>
              <a:gdLst/>
              <a:ahLst/>
              <a:cxnLst/>
              <a:rect l="l" t="t" r="r" b="b"/>
              <a:pathLst>
                <a:path w="3871595" h="3573145">
                  <a:moveTo>
                    <a:pt x="0" y="0"/>
                  </a:moveTo>
                  <a:lnTo>
                    <a:pt x="3871341" y="0"/>
                  </a:lnTo>
                  <a:lnTo>
                    <a:pt x="3871341" y="3572637"/>
                  </a:lnTo>
                  <a:lnTo>
                    <a:pt x="0" y="3572637"/>
                  </a:lnTo>
                  <a:lnTo>
                    <a:pt x="0" y="0"/>
                  </a:lnTo>
                  <a:close/>
                </a:path>
              </a:pathLst>
            </a:custGeom>
            <a:ln w="9525">
              <a:solidFill>
                <a:srgbClr val="D9D9D9"/>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0319004" y="1036319"/>
              <a:ext cx="748283" cy="900683"/>
            </a:xfrm>
            <a:prstGeom prst="rect">
              <a:avLst/>
            </a:prstGeom>
          </p:spPr>
        </p:pic>
      </p:grpSp>
      <p:sp>
        <p:nvSpPr>
          <p:cNvPr id="7" name="object 7"/>
          <p:cNvSpPr txBox="1">
            <a:spLocks noGrp="1"/>
          </p:cNvSpPr>
          <p:nvPr>
            <p:ph type="title"/>
          </p:nvPr>
        </p:nvSpPr>
        <p:spPr>
          <a:xfrm>
            <a:off x="400050" y="407613"/>
            <a:ext cx="5076190" cy="953135"/>
          </a:xfrm>
          <a:prstGeom prst="rect">
            <a:avLst/>
          </a:prstGeom>
        </p:spPr>
        <p:txBody>
          <a:bodyPr vert="horz" wrap="square" lIns="0" tIns="67945" rIns="0" bIns="0" rtlCol="0">
            <a:spAutoFit/>
          </a:bodyPr>
          <a:lstStyle/>
          <a:p>
            <a:pPr marL="12700" marR="5080">
              <a:lnSpc>
                <a:spcPts val="3460"/>
              </a:lnSpc>
              <a:spcBef>
                <a:spcPts val="535"/>
              </a:spcBef>
            </a:pPr>
            <a:r>
              <a:rPr dirty="0"/>
              <a:t>How</a:t>
            </a:r>
            <a:r>
              <a:rPr spc="-20" dirty="0"/>
              <a:t> </a:t>
            </a:r>
            <a:r>
              <a:rPr dirty="0"/>
              <a:t>do</a:t>
            </a:r>
            <a:r>
              <a:rPr spc="-15" dirty="0"/>
              <a:t> </a:t>
            </a:r>
            <a:r>
              <a:rPr dirty="0"/>
              <a:t>I</a:t>
            </a:r>
            <a:r>
              <a:rPr spc="-20" dirty="0"/>
              <a:t> </a:t>
            </a:r>
            <a:r>
              <a:rPr dirty="0"/>
              <a:t>create</a:t>
            </a:r>
            <a:r>
              <a:rPr spc="-35" dirty="0"/>
              <a:t> </a:t>
            </a:r>
            <a:r>
              <a:rPr dirty="0"/>
              <a:t>a</a:t>
            </a:r>
            <a:r>
              <a:rPr spc="-20" dirty="0"/>
              <a:t> </a:t>
            </a:r>
            <a:r>
              <a:rPr dirty="0"/>
              <a:t>new</a:t>
            </a:r>
            <a:r>
              <a:rPr spc="-10" dirty="0"/>
              <a:t> group? </a:t>
            </a:r>
            <a:r>
              <a:rPr dirty="0"/>
              <a:t>How</a:t>
            </a:r>
            <a:r>
              <a:rPr spc="-25" dirty="0"/>
              <a:t> </a:t>
            </a:r>
            <a:r>
              <a:rPr dirty="0"/>
              <a:t>do</a:t>
            </a:r>
            <a:r>
              <a:rPr spc="-20" dirty="0"/>
              <a:t> </a:t>
            </a:r>
            <a:r>
              <a:rPr dirty="0"/>
              <a:t>I</a:t>
            </a:r>
            <a:r>
              <a:rPr spc="-25" dirty="0"/>
              <a:t> </a:t>
            </a:r>
            <a:r>
              <a:rPr dirty="0"/>
              <a:t>add</a:t>
            </a:r>
            <a:r>
              <a:rPr spc="-35" dirty="0"/>
              <a:t> </a:t>
            </a:r>
            <a:r>
              <a:rPr spc="-10" dirty="0"/>
              <a:t>members?</a:t>
            </a:r>
          </a:p>
        </p:txBody>
      </p:sp>
      <p:sp>
        <p:nvSpPr>
          <p:cNvPr id="8" name="object 8"/>
          <p:cNvSpPr txBox="1"/>
          <p:nvPr/>
        </p:nvSpPr>
        <p:spPr>
          <a:xfrm>
            <a:off x="409194" y="1492700"/>
            <a:ext cx="701040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To</a:t>
            </a:r>
            <a:r>
              <a:rPr sz="1400" spc="-30" dirty="0">
                <a:latin typeface="Calibri"/>
                <a:cs typeface="Calibri"/>
              </a:rPr>
              <a:t> </a:t>
            </a:r>
            <a:r>
              <a:rPr sz="1400" dirty="0">
                <a:latin typeface="Calibri"/>
                <a:cs typeface="Calibri"/>
              </a:rPr>
              <a:t>create</a:t>
            </a:r>
            <a:r>
              <a:rPr sz="1400" spc="-15" dirty="0">
                <a:latin typeface="Calibri"/>
                <a:cs typeface="Calibri"/>
              </a:rPr>
              <a:t> </a:t>
            </a:r>
            <a:r>
              <a:rPr sz="1400" dirty="0">
                <a:latin typeface="Calibri"/>
                <a:cs typeface="Calibri"/>
              </a:rPr>
              <a:t>a</a:t>
            </a:r>
            <a:r>
              <a:rPr sz="1400" spc="-30" dirty="0">
                <a:latin typeface="Calibri"/>
                <a:cs typeface="Calibri"/>
              </a:rPr>
              <a:t> </a:t>
            </a:r>
            <a:r>
              <a:rPr sz="1400" dirty="0">
                <a:latin typeface="Calibri"/>
                <a:cs typeface="Calibri"/>
              </a:rPr>
              <a:t>new</a:t>
            </a:r>
            <a:r>
              <a:rPr sz="1400" spc="-25" dirty="0">
                <a:latin typeface="Calibri"/>
                <a:cs typeface="Calibri"/>
              </a:rPr>
              <a:t> </a:t>
            </a:r>
            <a:r>
              <a:rPr sz="1400" dirty="0">
                <a:latin typeface="Calibri"/>
                <a:cs typeface="Calibri"/>
              </a:rPr>
              <a:t>group,</a:t>
            </a:r>
            <a:r>
              <a:rPr sz="1400" spc="-15" dirty="0">
                <a:latin typeface="Calibri"/>
                <a:cs typeface="Calibri"/>
              </a:rPr>
              <a:t> </a:t>
            </a:r>
            <a:r>
              <a:rPr sz="1400" dirty="0">
                <a:latin typeface="Calibri"/>
                <a:cs typeface="Calibri"/>
              </a:rPr>
              <a:t>click</a:t>
            </a:r>
            <a:r>
              <a:rPr sz="1400" spc="-30" dirty="0">
                <a:latin typeface="Calibri"/>
                <a:cs typeface="Calibri"/>
              </a:rPr>
              <a:t> </a:t>
            </a:r>
            <a:r>
              <a:rPr sz="1400" dirty="0">
                <a:latin typeface="Calibri"/>
                <a:cs typeface="Calibri"/>
              </a:rPr>
              <a:t>the</a:t>
            </a:r>
            <a:r>
              <a:rPr sz="1400" spc="-20" dirty="0">
                <a:latin typeface="Calibri"/>
                <a:cs typeface="Calibri"/>
              </a:rPr>
              <a:t> </a:t>
            </a:r>
            <a:r>
              <a:rPr sz="1400" b="1" dirty="0">
                <a:solidFill>
                  <a:srgbClr val="00609B"/>
                </a:solidFill>
                <a:latin typeface="Calibri"/>
                <a:cs typeface="Calibri"/>
              </a:rPr>
              <a:t>Create</a:t>
            </a:r>
            <a:r>
              <a:rPr sz="1400" b="1" spc="-55" dirty="0">
                <a:solidFill>
                  <a:srgbClr val="00609B"/>
                </a:solidFill>
                <a:latin typeface="Calibri"/>
                <a:cs typeface="Calibri"/>
              </a:rPr>
              <a:t> </a:t>
            </a:r>
            <a:r>
              <a:rPr sz="1400" b="1" dirty="0">
                <a:solidFill>
                  <a:srgbClr val="00609B"/>
                </a:solidFill>
                <a:latin typeface="Calibri"/>
                <a:cs typeface="Calibri"/>
              </a:rPr>
              <a:t>a</a:t>
            </a:r>
            <a:r>
              <a:rPr sz="1400" b="1" spc="-25" dirty="0">
                <a:solidFill>
                  <a:srgbClr val="00609B"/>
                </a:solidFill>
                <a:latin typeface="Calibri"/>
                <a:cs typeface="Calibri"/>
              </a:rPr>
              <a:t> </a:t>
            </a:r>
            <a:r>
              <a:rPr sz="1400" b="1" dirty="0">
                <a:solidFill>
                  <a:srgbClr val="00609B"/>
                </a:solidFill>
                <a:latin typeface="Calibri"/>
                <a:cs typeface="Calibri"/>
              </a:rPr>
              <a:t>New</a:t>
            </a:r>
            <a:r>
              <a:rPr sz="1400" b="1" spc="-55" dirty="0">
                <a:solidFill>
                  <a:srgbClr val="00609B"/>
                </a:solidFill>
                <a:latin typeface="Calibri"/>
                <a:cs typeface="Calibri"/>
              </a:rPr>
              <a:t> </a:t>
            </a:r>
            <a:r>
              <a:rPr sz="1400" b="1" dirty="0">
                <a:solidFill>
                  <a:srgbClr val="00609B"/>
                </a:solidFill>
                <a:latin typeface="Calibri"/>
                <a:cs typeface="Calibri"/>
              </a:rPr>
              <a:t>Group</a:t>
            </a:r>
            <a:r>
              <a:rPr sz="1400" b="1" spc="-50" dirty="0">
                <a:solidFill>
                  <a:srgbClr val="00609B"/>
                </a:solidFill>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enter</a:t>
            </a:r>
            <a:r>
              <a:rPr sz="1400" spc="-10" dirty="0">
                <a:latin typeface="Calibri"/>
                <a:cs typeface="Calibri"/>
              </a:rPr>
              <a:t> </a:t>
            </a:r>
            <a:r>
              <a:rPr sz="1400" dirty="0">
                <a:latin typeface="Calibri"/>
                <a:cs typeface="Calibri"/>
              </a:rPr>
              <a:t>the</a:t>
            </a:r>
            <a:r>
              <a:rPr sz="1400" spc="-10" dirty="0">
                <a:latin typeface="Calibri"/>
                <a:cs typeface="Calibri"/>
              </a:rPr>
              <a:t> </a:t>
            </a:r>
            <a:r>
              <a:rPr sz="1400" dirty="0">
                <a:latin typeface="Calibri"/>
                <a:cs typeface="Calibri"/>
              </a:rPr>
              <a:t>group</a:t>
            </a:r>
            <a:r>
              <a:rPr sz="1400" spc="-35" dirty="0">
                <a:latin typeface="Calibri"/>
                <a:cs typeface="Calibri"/>
              </a:rPr>
              <a:t> </a:t>
            </a:r>
            <a:r>
              <a:rPr sz="1400" dirty="0">
                <a:latin typeface="Calibri"/>
                <a:cs typeface="Calibri"/>
              </a:rPr>
              <a:t>name</a:t>
            </a:r>
            <a:r>
              <a:rPr sz="1400" spc="-15" dirty="0">
                <a:latin typeface="Calibri"/>
                <a:cs typeface="Calibri"/>
              </a:rPr>
              <a:t> </a:t>
            </a:r>
            <a:r>
              <a:rPr sz="1400" dirty="0">
                <a:latin typeface="Calibri"/>
                <a:cs typeface="Calibri"/>
              </a:rPr>
              <a:t>and</a:t>
            </a:r>
            <a:r>
              <a:rPr sz="1400" spc="-20" dirty="0">
                <a:latin typeface="Calibri"/>
                <a:cs typeface="Calibri"/>
              </a:rPr>
              <a:t> </a:t>
            </a:r>
            <a:r>
              <a:rPr sz="1400" spc="-10" dirty="0">
                <a:latin typeface="Calibri"/>
                <a:cs typeface="Calibri"/>
              </a:rPr>
              <a:t>description.</a:t>
            </a:r>
            <a:endParaRPr sz="1400">
              <a:latin typeface="Calibri"/>
              <a:cs typeface="Calibri"/>
            </a:endParaRPr>
          </a:p>
        </p:txBody>
      </p:sp>
      <p:sp>
        <p:nvSpPr>
          <p:cNvPr id="9" name="object 9"/>
          <p:cNvSpPr txBox="1"/>
          <p:nvPr/>
        </p:nvSpPr>
        <p:spPr>
          <a:xfrm>
            <a:off x="9692426" y="2014791"/>
            <a:ext cx="1724660" cy="2108835"/>
          </a:xfrm>
          <a:prstGeom prst="rect">
            <a:avLst/>
          </a:prstGeom>
        </p:spPr>
        <p:txBody>
          <a:bodyPr vert="horz" wrap="square" lIns="0" tIns="81280" rIns="0" bIns="0" rtlCol="0">
            <a:spAutoFit/>
          </a:bodyPr>
          <a:lstStyle/>
          <a:p>
            <a:pPr marL="12700">
              <a:lnSpc>
                <a:spcPct val="100000"/>
              </a:lnSpc>
              <a:spcBef>
                <a:spcPts val="640"/>
              </a:spcBef>
            </a:pPr>
            <a:r>
              <a:rPr sz="1600" b="1" spc="-20" dirty="0">
                <a:solidFill>
                  <a:srgbClr val="00609B"/>
                </a:solidFill>
                <a:latin typeface="Calibri"/>
                <a:cs typeface="Calibri"/>
              </a:rPr>
              <a:t>TIP:</a:t>
            </a:r>
            <a:endParaRPr sz="1600">
              <a:latin typeface="Calibri"/>
              <a:cs typeface="Calibri"/>
            </a:endParaRPr>
          </a:p>
          <a:p>
            <a:pPr marL="12700" marR="5080">
              <a:lnSpc>
                <a:spcPct val="100299"/>
              </a:lnSpc>
              <a:spcBef>
                <a:spcPts val="480"/>
              </a:spcBef>
            </a:pPr>
            <a:r>
              <a:rPr sz="1400" dirty="0">
                <a:latin typeface="Calibri"/>
                <a:cs typeface="Calibri"/>
              </a:rPr>
              <a:t>Once</a:t>
            </a:r>
            <a:r>
              <a:rPr sz="1400" spc="-2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group</a:t>
            </a:r>
            <a:r>
              <a:rPr sz="1400" spc="-25" dirty="0">
                <a:latin typeface="Calibri"/>
                <a:cs typeface="Calibri"/>
              </a:rPr>
              <a:t> is </a:t>
            </a:r>
            <a:r>
              <a:rPr sz="1400" dirty="0">
                <a:latin typeface="Calibri"/>
                <a:cs typeface="Calibri"/>
              </a:rPr>
              <a:t>created,</a:t>
            </a:r>
            <a:r>
              <a:rPr sz="1400" spc="-30" dirty="0">
                <a:latin typeface="Calibri"/>
                <a:cs typeface="Calibri"/>
              </a:rPr>
              <a:t> </a:t>
            </a:r>
            <a:r>
              <a:rPr sz="1400" dirty="0">
                <a:latin typeface="Calibri"/>
                <a:cs typeface="Calibri"/>
              </a:rPr>
              <a:t>use</a:t>
            </a:r>
            <a:r>
              <a:rPr sz="1400" spc="-50" dirty="0">
                <a:latin typeface="Calibri"/>
                <a:cs typeface="Calibri"/>
              </a:rPr>
              <a:t> </a:t>
            </a:r>
            <a:r>
              <a:rPr sz="1400" dirty="0">
                <a:latin typeface="Calibri"/>
                <a:cs typeface="Calibri"/>
              </a:rPr>
              <a:t>the</a:t>
            </a:r>
            <a:r>
              <a:rPr sz="1400" spc="-25" dirty="0">
                <a:latin typeface="Calibri"/>
                <a:cs typeface="Calibri"/>
              </a:rPr>
              <a:t> </a:t>
            </a:r>
            <a:r>
              <a:rPr sz="1400" spc="-10" dirty="0">
                <a:latin typeface="Calibri"/>
                <a:cs typeface="Calibri"/>
              </a:rPr>
              <a:t>Search </a:t>
            </a:r>
            <a:r>
              <a:rPr sz="1400" dirty="0">
                <a:latin typeface="Calibri"/>
                <a:cs typeface="Calibri"/>
              </a:rPr>
              <a:t>User</a:t>
            </a:r>
            <a:r>
              <a:rPr sz="1400" spc="-25" dirty="0">
                <a:latin typeface="Calibri"/>
                <a:cs typeface="Calibri"/>
              </a:rPr>
              <a:t> </a:t>
            </a:r>
            <a:r>
              <a:rPr sz="1400" dirty="0">
                <a:latin typeface="Calibri"/>
                <a:cs typeface="Calibri"/>
              </a:rPr>
              <a:t>box</a:t>
            </a:r>
            <a:r>
              <a:rPr sz="1400" spc="-20" dirty="0">
                <a:latin typeface="Calibri"/>
                <a:cs typeface="Calibri"/>
              </a:rPr>
              <a:t> </a:t>
            </a:r>
            <a:r>
              <a:rPr sz="1400" dirty="0">
                <a:latin typeface="Calibri"/>
                <a:cs typeface="Calibri"/>
              </a:rPr>
              <a:t>on</a:t>
            </a:r>
            <a:r>
              <a:rPr sz="1400" spc="-30" dirty="0">
                <a:latin typeface="Calibri"/>
                <a:cs typeface="Calibri"/>
              </a:rPr>
              <a:t> </a:t>
            </a:r>
            <a:r>
              <a:rPr sz="1400" dirty="0">
                <a:latin typeface="Calibri"/>
                <a:cs typeface="Calibri"/>
              </a:rPr>
              <a:t>the</a:t>
            </a:r>
            <a:r>
              <a:rPr sz="1400" spc="-10" dirty="0">
                <a:latin typeface="Calibri"/>
                <a:cs typeface="Calibri"/>
              </a:rPr>
              <a:t> </a:t>
            </a:r>
            <a:r>
              <a:rPr sz="1400" b="1" spc="-20" dirty="0">
                <a:solidFill>
                  <a:srgbClr val="00609B"/>
                </a:solidFill>
                <a:latin typeface="Calibri"/>
                <a:cs typeface="Calibri"/>
              </a:rPr>
              <a:t>View </a:t>
            </a:r>
            <a:r>
              <a:rPr sz="1400" b="1" dirty="0">
                <a:solidFill>
                  <a:srgbClr val="00609B"/>
                </a:solidFill>
                <a:latin typeface="Calibri"/>
                <a:cs typeface="Calibri"/>
              </a:rPr>
              <a:t>Members</a:t>
            </a:r>
            <a:r>
              <a:rPr sz="1400" b="1" spc="-40" dirty="0">
                <a:solidFill>
                  <a:srgbClr val="00609B"/>
                </a:solidFill>
                <a:latin typeface="Calibri"/>
                <a:cs typeface="Calibri"/>
              </a:rPr>
              <a:t> </a:t>
            </a:r>
            <a:r>
              <a:rPr sz="1400" spc="-20" dirty="0">
                <a:latin typeface="Calibri"/>
                <a:cs typeface="Calibri"/>
              </a:rPr>
              <a:t>page</a:t>
            </a:r>
            <a:endParaRPr sz="1400">
              <a:latin typeface="Calibri"/>
              <a:cs typeface="Calibri"/>
            </a:endParaRPr>
          </a:p>
          <a:p>
            <a:pPr marL="12700" marR="49530">
              <a:lnSpc>
                <a:spcPts val="1680"/>
              </a:lnSpc>
              <a:spcBef>
                <a:spcPts val="45"/>
              </a:spcBef>
            </a:pPr>
            <a:r>
              <a:rPr sz="1400" dirty="0">
                <a:latin typeface="Calibri"/>
                <a:cs typeface="Calibri"/>
              </a:rPr>
              <a:t>to</a:t>
            </a:r>
            <a:r>
              <a:rPr sz="1400" spc="-20" dirty="0">
                <a:latin typeface="Calibri"/>
                <a:cs typeface="Calibri"/>
              </a:rPr>
              <a:t> </a:t>
            </a:r>
            <a:r>
              <a:rPr sz="1400" dirty="0">
                <a:latin typeface="Calibri"/>
                <a:cs typeface="Calibri"/>
              </a:rPr>
              <a:t>find</a:t>
            </a:r>
            <a:r>
              <a:rPr sz="1400" spc="-10" dirty="0">
                <a:latin typeface="Calibri"/>
                <a:cs typeface="Calibri"/>
              </a:rPr>
              <a:t> organization </a:t>
            </a:r>
            <a:r>
              <a:rPr sz="1400" dirty="0">
                <a:latin typeface="Calibri"/>
                <a:cs typeface="Calibri"/>
              </a:rPr>
              <a:t>colleagues'</a:t>
            </a:r>
            <a:r>
              <a:rPr sz="1400" spc="-50" dirty="0">
                <a:latin typeface="Calibri"/>
                <a:cs typeface="Calibri"/>
              </a:rPr>
              <a:t> </a:t>
            </a:r>
            <a:r>
              <a:rPr sz="1400" dirty="0">
                <a:latin typeface="Calibri"/>
                <a:cs typeface="Calibri"/>
              </a:rPr>
              <a:t>name</a:t>
            </a:r>
            <a:r>
              <a:rPr sz="1400" spc="-55" dirty="0">
                <a:latin typeface="Calibri"/>
                <a:cs typeface="Calibri"/>
              </a:rPr>
              <a:t> </a:t>
            </a:r>
            <a:r>
              <a:rPr sz="1400" spc="-25" dirty="0">
                <a:latin typeface="Calibri"/>
                <a:cs typeface="Calibri"/>
              </a:rPr>
              <a:t>and </a:t>
            </a:r>
            <a:r>
              <a:rPr sz="1400" dirty="0">
                <a:latin typeface="Calibri"/>
                <a:cs typeface="Calibri"/>
              </a:rPr>
              <a:t>email</a:t>
            </a:r>
            <a:r>
              <a:rPr sz="1400" spc="-3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invite</a:t>
            </a:r>
            <a:r>
              <a:rPr sz="1400" spc="-25" dirty="0">
                <a:latin typeface="Calibri"/>
                <a:cs typeface="Calibri"/>
              </a:rPr>
              <a:t> </a:t>
            </a:r>
            <a:r>
              <a:rPr sz="1400" dirty="0">
                <a:latin typeface="Calibri"/>
                <a:cs typeface="Calibri"/>
              </a:rPr>
              <a:t>them</a:t>
            </a:r>
            <a:r>
              <a:rPr sz="1400" spc="-30" dirty="0">
                <a:latin typeface="Calibri"/>
                <a:cs typeface="Calibri"/>
              </a:rPr>
              <a:t> </a:t>
            </a:r>
            <a:r>
              <a:rPr sz="1400" spc="-25" dirty="0">
                <a:latin typeface="Calibri"/>
                <a:cs typeface="Calibri"/>
              </a:rPr>
              <a:t>to</a:t>
            </a:r>
            <a:endParaRPr sz="1400">
              <a:latin typeface="Calibri"/>
              <a:cs typeface="Calibri"/>
            </a:endParaRPr>
          </a:p>
          <a:p>
            <a:pPr marL="12700">
              <a:lnSpc>
                <a:spcPts val="1635"/>
              </a:lnSpc>
            </a:pPr>
            <a:r>
              <a:rPr sz="1400" dirty="0">
                <a:latin typeface="Calibri"/>
                <a:cs typeface="Calibri"/>
              </a:rPr>
              <a:t>join</a:t>
            </a:r>
            <a:r>
              <a:rPr sz="1400" spc="-35" dirty="0">
                <a:latin typeface="Calibri"/>
                <a:cs typeface="Calibri"/>
              </a:rPr>
              <a:t> </a:t>
            </a:r>
            <a:r>
              <a:rPr sz="1400" dirty="0">
                <a:latin typeface="Calibri"/>
                <a:cs typeface="Calibri"/>
              </a:rPr>
              <a:t>the</a:t>
            </a:r>
            <a:r>
              <a:rPr sz="1400" spc="-5" dirty="0">
                <a:latin typeface="Calibri"/>
                <a:cs typeface="Calibri"/>
              </a:rPr>
              <a:t> </a:t>
            </a:r>
            <a:r>
              <a:rPr sz="1400" spc="-10" dirty="0">
                <a:latin typeface="Calibri"/>
                <a:cs typeface="Calibri"/>
              </a:rPr>
              <a:t>group.</a:t>
            </a:r>
            <a:endParaRPr sz="1400">
              <a:latin typeface="Calibri"/>
              <a:cs typeface="Calibri"/>
            </a:endParaRPr>
          </a:p>
        </p:txBody>
      </p:sp>
      <p:grpSp>
        <p:nvGrpSpPr>
          <p:cNvPr id="10" name="object 10"/>
          <p:cNvGrpSpPr/>
          <p:nvPr/>
        </p:nvGrpSpPr>
        <p:grpSpPr>
          <a:xfrm>
            <a:off x="507111" y="2738247"/>
            <a:ext cx="11303000" cy="2960370"/>
            <a:chOff x="507111" y="2738247"/>
            <a:chExt cx="11303000" cy="2960370"/>
          </a:xfrm>
        </p:grpSpPr>
        <p:pic>
          <p:nvPicPr>
            <p:cNvPr id="11" name="object 11"/>
            <p:cNvPicPr/>
            <p:nvPr/>
          </p:nvPicPr>
          <p:blipFill>
            <a:blip r:embed="rId4" cstate="print"/>
            <a:stretch>
              <a:fillRect/>
            </a:stretch>
          </p:blipFill>
          <p:spPr>
            <a:xfrm>
              <a:off x="9645395" y="4553711"/>
              <a:ext cx="2154934" cy="1135379"/>
            </a:xfrm>
            <a:prstGeom prst="rect">
              <a:avLst/>
            </a:prstGeom>
          </p:spPr>
        </p:pic>
        <p:sp>
          <p:nvSpPr>
            <p:cNvPr id="12" name="object 12"/>
            <p:cNvSpPr/>
            <p:nvPr/>
          </p:nvSpPr>
          <p:spPr>
            <a:xfrm>
              <a:off x="9640633" y="4548949"/>
              <a:ext cx="2164715" cy="1144905"/>
            </a:xfrm>
            <a:custGeom>
              <a:avLst/>
              <a:gdLst/>
              <a:ahLst/>
              <a:cxnLst/>
              <a:rect l="l" t="t" r="r" b="b"/>
              <a:pathLst>
                <a:path w="2164715" h="1144904">
                  <a:moveTo>
                    <a:pt x="0" y="0"/>
                  </a:moveTo>
                  <a:lnTo>
                    <a:pt x="2164461" y="0"/>
                  </a:lnTo>
                  <a:lnTo>
                    <a:pt x="2164461" y="1144905"/>
                  </a:lnTo>
                  <a:lnTo>
                    <a:pt x="0" y="1144905"/>
                  </a:lnTo>
                  <a:lnTo>
                    <a:pt x="0" y="0"/>
                  </a:lnTo>
                  <a:close/>
                </a:path>
              </a:pathLst>
            </a:custGeom>
            <a:ln w="9525">
              <a:solidFill>
                <a:srgbClr val="D9D9D9"/>
              </a:solidFill>
            </a:ln>
          </p:spPr>
          <p:txBody>
            <a:bodyPr wrap="square" lIns="0" tIns="0" rIns="0" bIns="0" rtlCol="0"/>
            <a:lstStyle/>
            <a:p>
              <a:endParaRPr/>
            </a:p>
          </p:txBody>
        </p:sp>
        <p:sp>
          <p:nvSpPr>
            <p:cNvPr id="13" name="object 13"/>
            <p:cNvSpPr/>
            <p:nvPr/>
          </p:nvSpPr>
          <p:spPr>
            <a:xfrm>
              <a:off x="4030218" y="4054602"/>
              <a:ext cx="923925" cy="534670"/>
            </a:xfrm>
            <a:custGeom>
              <a:avLst/>
              <a:gdLst/>
              <a:ahLst/>
              <a:cxnLst/>
              <a:rect l="l" t="t" r="r" b="b"/>
              <a:pathLst>
                <a:path w="923925" h="534670">
                  <a:moveTo>
                    <a:pt x="0" y="0"/>
                  </a:moveTo>
                  <a:lnTo>
                    <a:pt x="8089" y="0"/>
                  </a:lnTo>
                  <a:lnTo>
                    <a:pt x="8089" y="534073"/>
                  </a:lnTo>
                  <a:lnTo>
                    <a:pt x="923734" y="534073"/>
                  </a:lnTo>
                </a:path>
              </a:pathLst>
            </a:custGeom>
            <a:ln w="19050">
              <a:solidFill>
                <a:srgbClr val="009CA6"/>
              </a:solidFill>
            </a:ln>
          </p:spPr>
          <p:txBody>
            <a:bodyPr wrap="square" lIns="0" tIns="0" rIns="0" bIns="0" rtlCol="0"/>
            <a:lstStyle/>
            <a:p>
              <a:endParaRPr/>
            </a:p>
          </p:txBody>
        </p:sp>
        <p:sp>
          <p:nvSpPr>
            <p:cNvPr id="14" name="object 14"/>
            <p:cNvSpPr/>
            <p:nvPr/>
          </p:nvSpPr>
          <p:spPr>
            <a:xfrm>
              <a:off x="4941248" y="4550572"/>
              <a:ext cx="76200" cy="76200"/>
            </a:xfrm>
            <a:custGeom>
              <a:avLst/>
              <a:gdLst/>
              <a:ahLst/>
              <a:cxnLst/>
              <a:rect l="l" t="t" r="r" b="b"/>
              <a:pathLst>
                <a:path w="76200" h="76200">
                  <a:moveTo>
                    <a:pt x="0" y="0"/>
                  </a:moveTo>
                  <a:lnTo>
                    <a:pt x="0" y="76199"/>
                  </a:lnTo>
                  <a:lnTo>
                    <a:pt x="76200" y="38099"/>
                  </a:lnTo>
                  <a:lnTo>
                    <a:pt x="0" y="0"/>
                  </a:lnTo>
                  <a:close/>
                </a:path>
              </a:pathLst>
            </a:custGeom>
            <a:solidFill>
              <a:srgbClr val="009CA6"/>
            </a:solidFill>
          </p:spPr>
          <p:txBody>
            <a:bodyPr wrap="square" lIns="0" tIns="0" rIns="0" bIns="0" rtlCol="0"/>
            <a:lstStyle/>
            <a:p>
              <a:endParaRPr/>
            </a:p>
          </p:txBody>
        </p:sp>
        <p:pic>
          <p:nvPicPr>
            <p:cNvPr id="15" name="object 15"/>
            <p:cNvPicPr/>
            <p:nvPr/>
          </p:nvPicPr>
          <p:blipFill>
            <a:blip r:embed="rId5" cstate="print"/>
            <a:stretch>
              <a:fillRect/>
            </a:stretch>
          </p:blipFill>
          <p:spPr>
            <a:xfrm>
              <a:off x="516636" y="2747772"/>
              <a:ext cx="4306823" cy="1150619"/>
            </a:xfrm>
            <a:prstGeom prst="rect">
              <a:avLst/>
            </a:prstGeom>
          </p:spPr>
        </p:pic>
        <p:sp>
          <p:nvSpPr>
            <p:cNvPr id="16" name="object 16"/>
            <p:cNvSpPr/>
            <p:nvPr/>
          </p:nvSpPr>
          <p:spPr>
            <a:xfrm>
              <a:off x="511873" y="2743009"/>
              <a:ext cx="4316730" cy="1160145"/>
            </a:xfrm>
            <a:custGeom>
              <a:avLst/>
              <a:gdLst/>
              <a:ahLst/>
              <a:cxnLst/>
              <a:rect l="l" t="t" r="r" b="b"/>
              <a:pathLst>
                <a:path w="4316730" h="1160145">
                  <a:moveTo>
                    <a:pt x="0" y="0"/>
                  </a:moveTo>
                  <a:lnTo>
                    <a:pt x="4316349" y="0"/>
                  </a:lnTo>
                  <a:lnTo>
                    <a:pt x="4316349" y="1160145"/>
                  </a:lnTo>
                  <a:lnTo>
                    <a:pt x="0" y="1160145"/>
                  </a:lnTo>
                  <a:lnTo>
                    <a:pt x="0" y="0"/>
                  </a:lnTo>
                  <a:close/>
                </a:path>
              </a:pathLst>
            </a:custGeom>
            <a:ln w="9525">
              <a:solidFill>
                <a:srgbClr val="D9D9D9"/>
              </a:solidFill>
            </a:ln>
          </p:spPr>
          <p:txBody>
            <a:bodyPr wrap="square" lIns="0" tIns="0" rIns="0" bIns="0" rtlCol="0"/>
            <a:lstStyle/>
            <a:p>
              <a:endParaRPr/>
            </a:p>
          </p:txBody>
        </p:sp>
        <p:pic>
          <p:nvPicPr>
            <p:cNvPr id="17" name="object 17"/>
            <p:cNvPicPr/>
            <p:nvPr/>
          </p:nvPicPr>
          <p:blipFill>
            <a:blip r:embed="rId6" cstate="print"/>
            <a:stretch>
              <a:fillRect/>
            </a:stretch>
          </p:blipFill>
          <p:spPr>
            <a:xfrm>
              <a:off x="516636" y="2784348"/>
              <a:ext cx="981456" cy="219455"/>
            </a:xfrm>
            <a:prstGeom prst="rect">
              <a:avLst/>
            </a:prstGeom>
          </p:spPr>
        </p:pic>
      </p:gr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46</a:t>
            </a:fld>
            <a:endParaRPr spc="-25" dirty="0"/>
          </a:p>
        </p:txBody>
      </p:sp>
      <p:sp>
        <p:nvSpPr>
          <p:cNvPr id="20" name="object 19">
            <a:extLst>
              <a:ext uri="{FF2B5EF4-FFF2-40B4-BE49-F238E27FC236}">
                <a16:creationId xmlns:a16="http://schemas.microsoft.com/office/drawing/2014/main" id="{FEC101FA-24C3-FF0E-50E3-E414555A1B84}"/>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0" dirty="0"/>
              <a:t> </a:t>
            </a:r>
            <a:r>
              <a:rPr dirty="0"/>
              <a:t>is</a:t>
            </a:r>
            <a:r>
              <a:rPr spc="-20" dirty="0"/>
              <a:t> </a:t>
            </a:r>
            <a:r>
              <a:rPr dirty="0"/>
              <a:t>the</a:t>
            </a:r>
            <a:r>
              <a:rPr spc="-20" dirty="0"/>
              <a:t> </a:t>
            </a:r>
            <a:r>
              <a:rPr dirty="0"/>
              <a:t>My</a:t>
            </a:r>
            <a:r>
              <a:rPr spc="-15" dirty="0"/>
              <a:t> </a:t>
            </a:r>
            <a:r>
              <a:rPr dirty="0"/>
              <a:t>Saved</a:t>
            </a:r>
            <a:r>
              <a:rPr spc="-20" dirty="0"/>
              <a:t> </a:t>
            </a:r>
            <a:r>
              <a:rPr dirty="0"/>
              <a:t>Searches</a:t>
            </a:r>
            <a:r>
              <a:rPr spc="-25" dirty="0"/>
              <a:t> </a:t>
            </a:r>
            <a:r>
              <a:rPr spc="-10" dirty="0"/>
              <a:t>page?</a:t>
            </a:r>
          </a:p>
        </p:txBody>
      </p:sp>
      <p:sp>
        <p:nvSpPr>
          <p:cNvPr id="3" name="object 3"/>
          <p:cNvSpPr txBox="1"/>
          <p:nvPr/>
        </p:nvSpPr>
        <p:spPr>
          <a:xfrm>
            <a:off x="409194" y="1172959"/>
            <a:ext cx="353822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My</a:t>
            </a:r>
            <a:r>
              <a:rPr sz="1400" b="1" spc="-30" dirty="0">
                <a:solidFill>
                  <a:srgbClr val="00609B"/>
                </a:solidFill>
                <a:latin typeface="Calibri"/>
                <a:cs typeface="Calibri"/>
              </a:rPr>
              <a:t> </a:t>
            </a:r>
            <a:r>
              <a:rPr sz="1400" b="1" dirty="0">
                <a:solidFill>
                  <a:srgbClr val="00609B"/>
                </a:solidFill>
                <a:latin typeface="Calibri"/>
                <a:cs typeface="Calibri"/>
              </a:rPr>
              <a:t>Saved</a:t>
            </a:r>
            <a:r>
              <a:rPr sz="1400" b="1" spc="-30" dirty="0">
                <a:solidFill>
                  <a:srgbClr val="00609B"/>
                </a:solidFill>
                <a:latin typeface="Calibri"/>
                <a:cs typeface="Calibri"/>
              </a:rPr>
              <a:t> </a:t>
            </a:r>
            <a:r>
              <a:rPr sz="1400" b="1" dirty="0">
                <a:solidFill>
                  <a:srgbClr val="00609B"/>
                </a:solidFill>
                <a:latin typeface="Calibri"/>
                <a:cs typeface="Calibri"/>
              </a:rPr>
              <a:t>Searches</a:t>
            </a:r>
            <a:r>
              <a:rPr sz="1400" b="1" spc="-55" dirty="0">
                <a:solidFill>
                  <a:srgbClr val="00609B"/>
                </a:solidFill>
                <a:latin typeface="Calibri"/>
                <a:cs typeface="Calibri"/>
              </a:rPr>
              <a:t> </a:t>
            </a:r>
            <a:r>
              <a:rPr sz="1400" dirty="0">
                <a:latin typeface="Calibri"/>
                <a:cs typeface="Calibri"/>
              </a:rPr>
              <a:t>lists</a:t>
            </a:r>
            <a:r>
              <a:rPr sz="1400" spc="-10" dirty="0">
                <a:latin typeface="Calibri"/>
                <a:cs typeface="Calibri"/>
              </a:rPr>
              <a:t> </a:t>
            </a:r>
            <a:r>
              <a:rPr sz="1400" dirty="0">
                <a:latin typeface="Calibri"/>
                <a:cs typeface="Calibri"/>
              </a:rPr>
              <a:t>all</a:t>
            </a:r>
            <a:r>
              <a:rPr sz="1400" spc="-20" dirty="0">
                <a:latin typeface="Calibri"/>
                <a:cs typeface="Calibri"/>
              </a:rPr>
              <a:t> </a:t>
            </a:r>
            <a:r>
              <a:rPr sz="1400" dirty="0">
                <a:latin typeface="Calibri"/>
                <a:cs typeface="Calibri"/>
              </a:rPr>
              <a:t>your</a:t>
            </a:r>
            <a:r>
              <a:rPr sz="1400" spc="-20" dirty="0">
                <a:latin typeface="Calibri"/>
                <a:cs typeface="Calibri"/>
              </a:rPr>
              <a:t> </a:t>
            </a:r>
            <a:r>
              <a:rPr sz="1400" dirty="0">
                <a:latin typeface="Calibri"/>
                <a:cs typeface="Calibri"/>
              </a:rPr>
              <a:t>Saved</a:t>
            </a:r>
            <a:r>
              <a:rPr sz="1400" spc="-35" dirty="0">
                <a:latin typeface="Calibri"/>
                <a:cs typeface="Calibri"/>
              </a:rPr>
              <a:t> </a:t>
            </a:r>
            <a:r>
              <a:rPr sz="1400" spc="-10" dirty="0">
                <a:latin typeface="Calibri"/>
                <a:cs typeface="Calibri"/>
              </a:rPr>
              <a:t>Searches.</a:t>
            </a:r>
            <a:endParaRPr sz="1400">
              <a:latin typeface="Calibri"/>
              <a:cs typeface="Calibri"/>
            </a:endParaRPr>
          </a:p>
        </p:txBody>
      </p:sp>
      <p:grpSp>
        <p:nvGrpSpPr>
          <p:cNvPr id="4" name="object 4"/>
          <p:cNvGrpSpPr/>
          <p:nvPr/>
        </p:nvGrpSpPr>
        <p:grpSpPr>
          <a:xfrm>
            <a:off x="3213735" y="1543430"/>
            <a:ext cx="5764530" cy="3907154"/>
            <a:chOff x="3213735" y="1543430"/>
            <a:chExt cx="5764530" cy="3907154"/>
          </a:xfrm>
        </p:grpSpPr>
        <p:pic>
          <p:nvPicPr>
            <p:cNvPr id="5" name="object 5"/>
            <p:cNvPicPr/>
            <p:nvPr/>
          </p:nvPicPr>
          <p:blipFill>
            <a:blip r:embed="rId2" cstate="print"/>
            <a:stretch>
              <a:fillRect/>
            </a:stretch>
          </p:blipFill>
          <p:spPr>
            <a:xfrm>
              <a:off x="3223260" y="1552955"/>
              <a:ext cx="5745479" cy="3887723"/>
            </a:xfrm>
            <a:prstGeom prst="rect">
              <a:avLst/>
            </a:prstGeom>
          </p:spPr>
        </p:pic>
        <p:sp>
          <p:nvSpPr>
            <p:cNvPr id="6" name="object 6"/>
            <p:cNvSpPr/>
            <p:nvPr/>
          </p:nvSpPr>
          <p:spPr>
            <a:xfrm>
              <a:off x="3218497" y="1548193"/>
              <a:ext cx="5755005" cy="3897629"/>
            </a:xfrm>
            <a:custGeom>
              <a:avLst/>
              <a:gdLst/>
              <a:ahLst/>
              <a:cxnLst/>
              <a:rect l="l" t="t" r="r" b="b"/>
              <a:pathLst>
                <a:path w="5755005" h="3897629">
                  <a:moveTo>
                    <a:pt x="0" y="0"/>
                  </a:moveTo>
                  <a:lnTo>
                    <a:pt x="5755005" y="0"/>
                  </a:lnTo>
                  <a:lnTo>
                    <a:pt x="5755005" y="3897249"/>
                  </a:lnTo>
                  <a:lnTo>
                    <a:pt x="0" y="3897249"/>
                  </a:lnTo>
                  <a:lnTo>
                    <a:pt x="0" y="0"/>
                  </a:lnTo>
                  <a:close/>
                </a:path>
              </a:pathLst>
            </a:custGeom>
            <a:ln w="9524">
              <a:solidFill>
                <a:srgbClr val="D9D9D9"/>
              </a:solidFill>
            </a:ln>
          </p:spPr>
          <p:txBody>
            <a:bodyPr wrap="square" lIns="0" tIns="0" rIns="0" bIns="0" rtlCol="0"/>
            <a:lstStyle/>
            <a:p>
              <a:endParaRPr/>
            </a:p>
          </p:txBody>
        </p:sp>
      </p:grpSp>
      <p:sp>
        <p:nvSpPr>
          <p:cNvPr id="7" name="object 7"/>
          <p:cNvSpPr txBox="1"/>
          <p:nvPr/>
        </p:nvSpPr>
        <p:spPr>
          <a:xfrm>
            <a:off x="3135025" y="5615829"/>
            <a:ext cx="5919470"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From</a:t>
            </a:r>
            <a:r>
              <a:rPr sz="1400" spc="-55" dirty="0">
                <a:latin typeface="Calibri"/>
                <a:cs typeface="Calibri"/>
              </a:rPr>
              <a:t> </a:t>
            </a:r>
            <a:r>
              <a:rPr sz="1400" dirty="0">
                <a:latin typeface="Calibri"/>
                <a:cs typeface="Calibri"/>
              </a:rPr>
              <a:t>this</a:t>
            </a:r>
            <a:r>
              <a:rPr sz="1400" spc="-5" dirty="0">
                <a:latin typeface="Calibri"/>
                <a:cs typeface="Calibri"/>
              </a:rPr>
              <a:t> </a:t>
            </a:r>
            <a:r>
              <a:rPr sz="1400" dirty="0">
                <a:latin typeface="Calibri"/>
                <a:cs typeface="Calibri"/>
              </a:rPr>
              <a:t>page</a:t>
            </a:r>
            <a:r>
              <a:rPr sz="1400" spc="-15" dirty="0">
                <a:latin typeface="Calibri"/>
                <a:cs typeface="Calibri"/>
              </a:rPr>
              <a:t> </a:t>
            </a:r>
            <a:r>
              <a:rPr sz="1400" dirty="0">
                <a:latin typeface="Calibri"/>
                <a:cs typeface="Calibri"/>
              </a:rPr>
              <a:t>you</a:t>
            </a:r>
            <a:r>
              <a:rPr sz="1400" spc="-30" dirty="0">
                <a:latin typeface="Calibri"/>
                <a:cs typeface="Calibri"/>
              </a:rPr>
              <a:t> </a:t>
            </a:r>
            <a:r>
              <a:rPr sz="1400" dirty="0">
                <a:latin typeface="Calibri"/>
                <a:cs typeface="Calibri"/>
              </a:rPr>
              <a:t>can</a:t>
            </a:r>
            <a:r>
              <a:rPr sz="1400" spc="-20" dirty="0">
                <a:latin typeface="Calibri"/>
                <a:cs typeface="Calibri"/>
              </a:rPr>
              <a:t> </a:t>
            </a:r>
            <a:r>
              <a:rPr sz="1400" b="1" dirty="0">
                <a:solidFill>
                  <a:srgbClr val="00609B"/>
                </a:solidFill>
                <a:latin typeface="Calibri"/>
                <a:cs typeface="Calibri"/>
              </a:rPr>
              <a:t>View,</a:t>
            </a:r>
            <a:r>
              <a:rPr sz="1400" b="1" spc="-35" dirty="0">
                <a:solidFill>
                  <a:srgbClr val="00609B"/>
                </a:solidFill>
                <a:latin typeface="Calibri"/>
                <a:cs typeface="Calibri"/>
              </a:rPr>
              <a:t> </a:t>
            </a:r>
            <a:r>
              <a:rPr sz="1400" b="1" dirty="0">
                <a:solidFill>
                  <a:srgbClr val="00609B"/>
                </a:solidFill>
                <a:latin typeface="Calibri"/>
                <a:cs typeface="Calibri"/>
              </a:rPr>
              <a:t>Filter,</a:t>
            </a:r>
            <a:r>
              <a:rPr sz="1400" b="1" spc="-50" dirty="0">
                <a:solidFill>
                  <a:srgbClr val="00609B"/>
                </a:solidFill>
                <a:latin typeface="Calibri"/>
                <a:cs typeface="Calibri"/>
              </a:rPr>
              <a:t> </a:t>
            </a:r>
            <a:r>
              <a:rPr sz="1400" b="1" dirty="0">
                <a:solidFill>
                  <a:srgbClr val="00609B"/>
                </a:solidFill>
                <a:latin typeface="Calibri"/>
                <a:cs typeface="Calibri"/>
              </a:rPr>
              <a:t>Edit,</a:t>
            </a:r>
            <a:r>
              <a:rPr sz="1400" b="1" spc="-25" dirty="0">
                <a:solidFill>
                  <a:srgbClr val="00609B"/>
                </a:solidFill>
                <a:latin typeface="Calibri"/>
                <a:cs typeface="Calibri"/>
              </a:rPr>
              <a:t> </a:t>
            </a:r>
            <a:r>
              <a:rPr sz="1400" b="1" dirty="0">
                <a:solidFill>
                  <a:srgbClr val="00609B"/>
                </a:solidFill>
                <a:latin typeface="Calibri"/>
                <a:cs typeface="Calibri"/>
              </a:rPr>
              <a:t>Delete,</a:t>
            </a:r>
            <a:r>
              <a:rPr sz="1400" b="1" spc="-50" dirty="0">
                <a:solidFill>
                  <a:srgbClr val="00609B"/>
                </a:solidFill>
                <a:latin typeface="Calibri"/>
                <a:cs typeface="Calibri"/>
              </a:rPr>
              <a:t> </a:t>
            </a:r>
            <a:r>
              <a:rPr sz="1400" dirty="0">
                <a:latin typeface="Calibri"/>
                <a:cs typeface="Calibri"/>
              </a:rPr>
              <a:t>or</a:t>
            </a:r>
            <a:r>
              <a:rPr sz="1400" spc="-35" dirty="0">
                <a:latin typeface="Calibri"/>
                <a:cs typeface="Calibri"/>
              </a:rPr>
              <a:t> </a:t>
            </a:r>
            <a:r>
              <a:rPr sz="1400" b="1" dirty="0">
                <a:solidFill>
                  <a:srgbClr val="00609B"/>
                </a:solidFill>
                <a:latin typeface="Calibri"/>
                <a:cs typeface="Calibri"/>
              </a:rPr>
              <a:t>Unsubscribe</a:t>
            </a:r>
            <a:r>
              <a:rPr sz="1400" b="1" spc="-55" dirty="0">
                <a:solidFill>
                  <a:srgbClr val="00609B"/>
                </a:solidFill>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search</a:t>
            </a:r>
            <a:r>
              <a:rPr sz="1400" spc="-20" dirty="0">
                <a:latin typeface="Calibri"/>
                <a:cs typeface="Calibri"/>
              </a:rPr>
              <a:t> </a:t>
            </a:r>
            <a:r>
              <a:rPr sz="1400" spc="-10" dirty="0">
                <a:latin typeface="Calibri"/>
                <a:cs typeface="Calibri"/>
              </a:rPr>
              <a:t>alerts.</a:t>
            </a:r>
            <a:endParaRPr sz="140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47</a:t>
            </a:fld>
            <a:endParaRPr spc="-25" dirty="0"/>
          </a:p>
        </p:txBody>
      </p:sp>
      <p:sp>
        <p:nvSpPr>
          <p:cNvPr id="10" name="object 19">
            <a:extLst>
              <a:ext uri="{FF2B5EF4-FFF2-40B4-BE49-F238E27FC236}">
                <a16:creationId xmlns:a16="http://schemas.microsoft.com/office/drawing/2014/main" id="{2A31FD06-7305-7EFE-F586-13C05F2542E1}"/>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5" dirty="0"/>
              <a:t> </a:t>
            </a:r>
            <a:r>
              <a:rPr dirty="0"/>
              <a:t>is</a:t>
            </a:r>
            <a:r>
              <a:rPr spc="-30" dirty="0"/>
              <a:t> </a:t>
            </a:r>
            <a:r>
              <a:rPr dirty="0"/>
              <a:t>the</a:t>
            </a:r>
            <a:r>
              <a:rPr spc="-30" dirty="0"/>
              <a:t> </a:t>
            </a:r>
            <a:r>
              <a:rPr dirty="0"/>
              <a:t>My</a:t>
            </a:r>
            <a:r>
              <a:rPr spc="-15" dirty="0"/>
              <a:t> </a:t>
            </a:r>
            <a:r>
              <a:rPr dirty="0"/>
              <a:t>Bookmarks</a:t>
            </a:r>
            <a:r>
              <a:rPr spc="-45" dirty="0"/>
              <a:t> </a:t>
            </a:r>
            <a:r>
              <a:rPr spc="-10" dirty="0"/>
              <a:t>page?</a:t>
            </a:r>
          </a:p>
        </p:txBody>
      </p:sp>
      <p:sp>
        <p:nvSpPr>
          <p:cNvPr id="3" name="object 3"/>
          <p:cNvSpPr txBox="1"/>
          <p:nvPr/>
        </p:nvSpPr>
        <p:spPr>
          <a:xfrm>
            <a:off x="409194" y="1172959"/>
            <a:ext cx="516699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My</a:t>
            </a:r>
            <a:r>
              <a:rPr sz="1400" b="1" spc="-30" dirty="0">
                <a:solidFill>
                  <a:srgbClr val="00609B"/>
                </a:solidFill>
                <a:latin typeface="Calibri"/>
                <a:cs typeface="Calibri"/>
              </a:rPr>
              <a:t> </a:t>
            </a:r>
            <a:r>
              <a:rPr sz="1400" b="1" dirty="0">
                <a:solidFill>
                  <a:srgbClr val="00609B"/>
                </a:solidFill>
                <a:latin typeface="Calibri"/>
                <a:cs typeface="Calibri"/>
              </a:rPr>
              <a:t>Bookmarks</a:t>
            </a:r>
            <a:r>
              <a:rPr sz="1400" b="1" spc="-50" dirty="0">
                <a:solidFill>
                  <a:srgbClr val="00609B"/>
                </a:solidFill>
                <a:latin typeface="Calibri"/>
                <a:cs typeface="Calibri"/>
              </a:rPr>
              <a:t> </a:t>
            </a:r>
            <a:r>
              <a:rPr sz="1400" dirty="0">
                <a:latin typeface="Calibri"/>
                <a:cs typeface="Calibri"/>
              </a:rPr>
              <a:t>is</a:t>
            </a:r>
            <a:r>
              <a:rPr sz="1400" spc="-25" dirty="0">
                <a:latin typeface="Calibri"/>
                <a:cs typeface="Calibri"/>
              </a:rPr>
              <a:t> </a:t>
            </a:r>
            <a:r>
              <a:rPr sz="1400" dirty="0">
                <a:latin typeface="Calibri"/>
                <a:cs typeface="Calibri"/>
              </a:rPr>
              <a:t>where</a:t>
            </a:r>
            <a:r>
              <a:rPr sz="1400" spc="-25" dirty="0">
                <a:latin typeface="Calibri"/>
                <a:cs typeface="Calibri"/>
              </a:rPr>
              <a:t> </a:t>
            </a:r>
            <a:r>
              <a:rPr sz="1400" dirty="0">
                <a:latin typeface="Calibri"/>
                <a:cs typeface="Calibri"/>
              </a:rPr>
              <a:t>you</a:t>
            </a:r>
            <a:r>
              <a:rPr sz="1400" spc="-35" dirty="0">
                <a:latin typeface="Calibri"/>
                <a:cs typeface="Calibri"/>
              </a:rPr>
              <a:t> </a:t>
            </a:r>
            <a:r>
              <a:rPr sz="1400" dirty="0">
                <a:latin typeface="Calibri"/>
                <a:cs typeface="Calibri"/>
              </a:rPr>
              <a:t>can</a:t>
            </a:r>
            <a:r>
              <a:rPr sz="1400" spc="-20" dirty="0">
                <a:latin typeface="Calibri"/>
                <a:cs typeface="Calibri"/>
              </a:rPr>
              <a:t> </a:t>
            </a:r>
            <a:r>
              <a:rPr sz="1400" dirty="0">
                <a:latin typeface="Calibri"/>
                <a:cs typeface="Calibri"/>
              </a:rPr>
              <a:t>View,</a:t>
            </a:r>
            <a:r>
              <a:rPr sz="1400" spc="-15" dirty="0">
                <a:latin typeface="Calibri"/>
                <a:cs typeface="Calibri"/>
              </a:rPr>
              <a:t> </a:t>
            </a:r>
            <a:r>
              <a:rPr sz="1400" dirty="0">
                <a:latin typeface="Calibri"/>
                <a:cs typeface="Calibri"/>
              </a:rPr>
              <a:t>Edit,</a:t>
            </a:r>
            <a:r>
              <a:rPr sz="1400" spc="-15" dirty="0">
                <a:latin typeface="Calibri"/>
                <a:cs typeface="Calibri"/>
              </a:rPr>
              <a:t> </a:t>
            </a:r>
            <a:r>
              <a:rPr sz="1400" dirty="0">
                <a:latin typeface="Calibri"/>
                <a:cs typeface="Calibri"/>
              </a:rPr>
              <a:t>or</a:t>
            </a:r>
            <a:r>
              <a:rPr sz="1400" spc="-30" dirty="0">
                <a:latin typeface="Calibri"/>
                <a:cs typeface="Calibri"/>
              </a:rPr>
              <a:t> </a:t>
            </a:r>
            <a:r>
              <a:rPr sz="1400" dirty="0">
                <a:latin typeface="Calibri"/>
                <a:cs typeface="Calibri"/>
              </a:rPr>
              <a:t>Delete</a:t>
            </a:r>
            <a:r>
              <a:rPr sz="1400" spc="-5" dirty="0">
                <a:latin typeface="Calibri"/>
                <a:cs typeface="Calibri"/>
              </a:rPr>
              <a:t> </a:t>
            </a:r>
            <a:r>
              <a:rPr sz="1400" dirty="0">
                <a:latin typeface="Calibri"/>
                <a:cs typeface="Calibri"/>
              </a:rPr>
              <a:t>your</a:t>
            </a:r>
            <a:r>
              <a:rPr sz="1400" spc="-25" dirty="0">
                <a:latin typeface="Calibri"/>
                <a:cs typeface="Calibri"/>
              </a:rPr>
              <a:t> </a:t>
            </a:r>
            <a:r>
              <a:rPr sz="1400" spc="-10" dirty="0">
                <a:latin typeface="Calibri"/>
                <a:cs typeface="Calibri"/>
              </a:rPr>
              <a:t>bookmarks.</a:t>
            </a:r>
            <a:endParaRPr sz="1400">
              <a:latin typeface="Calibri"/>
              <a:cs typeface="Calibri"/>
            </a:endParaRPr>
          </a:p>
        </p:txBody>
      </p:sp>
      <p:sp>
        <p:nvSpPr>
          <p:cNvPr id="4" name="object 4"/>
          <p:cNvSpPr txBox="1"/>
          <p:nvPr/>
        </p:nvSpPr>
        <p:spPr>
          <a:xfrm>
            <a:off x="1959938" y="5704835"/>
            <a:ext cx="826960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In</a:t>
            </a:r>
            <a:r>
              <a:rPr sz="1400" spc="-25" dirty="0">
                <a:latin typeface="Calibri"/>
                <a:cs typeface="Calibri"/>
              </a:rPr>
              <a:t> </a:t>
            </a:r>
            <a:r>
              <a:rPr sz="1400" dirty="0">
                <a:latin typeface="Calibri"/>
                <a:cs typeface="Calibri"/>
              </a:rPr>
              <a:t>addition</a:t>
            </a:r>
            <a:r>
              <a:rPr sz="1400" spc="-1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list</a:t>
            </a:r>
            <a:r>
              <a:rPr sz="1400" spc="-20" dirty="0">
                <a:latin typeface="Calibri"/>
                <a:cs typeface="Calibri"/>
              </a:rPr>
              <a:t> </a:t>
            </a:r>
            <a:r>
              <a:rPr sz="1400" dirty="0">
                <a:latin typeface="Calibri"/>
                <a:cs typeface="Calibri"/>
              </a:rPr>
              <a:t>of</a:t>
            </a:r>
            <a:r>
              <a:rPr sz="1400" spc="-35"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bookmarks,</a:t>
            </a:r>
            <a:r>
              <a:rPr sz="1400" spc="-30" dirty="0">
                <a:latin typeface="Calibri"/>
                <a:cs typeface="Calibri"/>
              </a:rPr>
              <a:t> </a:t>
            </a:r>
            <a:r>
              <a:rPr sz="1400" dirty="0">
                <a:latin typeface="Calibri"/>
                <a:cs typeface="Calibri"/>
              </a:rPr>
              <a:t>this</a:t>
            </a:r>
            <a:r>
              <a:rPr sz="1400" spc="-10" dirty="0">
                <a:latin typeface="Calibri"/>
                <a:cs typeface="Calibri"/>
              </a:rPr>
              <a:t> </a:t>
            </a:r>
            <a:r>
              <a:rPr sz="1400" dirty="0">
                <a:latin typeface="Calibri"/>
                <a:cs typeface="Calibri"/>
              </a:rPr>
              <a:t>page</a:t>
            </a:r>
            <a:r>
              <a:rPr sz="1400" spc="-20" dirty="0">
                <a:latin typeface="Calibri"/>
                <a:cs typeface="Calibri"/>
              </a:rPr>
              <a:t> </a:t>
            </a:r>
            <a:r>
              <a:rPr sz="1400" dirty="0">
                <a:latin typeface="Calibri"/>
                <a:cs typeface="Calibri"/>
              </a:rPr>
              <a:t>also</a:t>
            </a:r>
            <a:r>
              <a:rPr sz="1400" spc="-25" dirty="0">
                <a:latin typeface="Calibri"/>
                <a:cs typeface="Calibri"/>
              </a:rPr>
              <a:t> </a:t>
            </a:r>
            <a:r>
              <a:rPr sz="1400" dirty="0">
                <a:latin typeface="Calibri"/>
                <a:cs typeface="Calibri"/>
              </a:rPr>
              <a:t>has</a:t>
            </a:r>
            <a:r>
              <a:rPr sz="1400" spc="-25" dirty="0">
                <a:latin typeface="Calibri"/>
                <a:cs typeface="Calibri"/>
              </a:rPr>
              <a:t> </a:t>
            </a:r>
            <a:r>
              <a:rPr sz="1400" b="1" dirty="0">
                <a:solidFill>
                  <a:srgbClr val="00609B"/>
                </a:solidFill>
                <a:latin typeface="Calibri"/>
                <a:cs typeface="Calibri"/>
              </a:rPr>
              <a:t>Bookmark</a:t>
            </a:r>
            <a:r>
              <a:rPr sz="1400" b="1" spc="-55" dirty="0">
                <a:solidFill>
                  <a:srgbClr val="00609B"/>
                </a:solidFill>
                <a:latin typeface="Calibri"/>
                <a:cs typeface="Calibri"/>
              </a:rPr>
              <a:t> </a:t>
            </a:r>
            <a:r>
              <a:rPr sz="1400" b="1" dirty="0">
                <a:solidFill>
                  <a:srgbClr val="00609B"/>
                </a:solidFill>
                <a:latin typeface="Calibri"/>
                <a:cs typeface="Calibri"/>
              </a:rPr>
              <a:t>Tags</a:t>
            </a:r>
            <a:r>
              <a:rPr sz="1400" b="1" spc="-35" dirty="0">
                <a:solidFill>
                  <a:srgbClr val="00609B"/>
                </a:solidFill>
                <a:latin typeface="Calibri"/>
                <a:cs typeface="Calibri"/>
              </a:rPr>
              <a:t> </a:t>
            </a:r>
            <a:r>
              <a:rPr sz="1400" dirty="0">
                <a:latin typeface="Calibri"/>
                <a:cs typeface="Calibri"/>
              </a:rPr>
              <a:t>and</a:t>
            </a:r>
            <a:r>
              <a:rPr sz="1400" spc="-20" dirty="0">
                <a:latin typeface="Calibri"/>
                <a:cs typeface="Calibri"/>
              </a:rPr>
              <a:t> </a:t>
            </a:r>
            <a:r>
              <a:rPr sz="1400" b="1" dirty="0">
                <a:solidFill>
                  <a:srgbClr val="00609B"/>
                </a:solidFill>
                <a:latin typeface="Calibri"/>
                <a:cs typeface="Calibri"/>
              </a:rPr>
              <a:t>Search</a:t>
            </a:r>
            <a:r>
              <a:rPr sz="1400" b="1" spc="-50" dirty="0">
                <a:solidFill>
                  <a:srgbClr val="00609B"/>
                </a:solidFill>
                <a:latin typeface="Calibri"/>
                <a:cs typeface="Calibri"/>
              </a:rPr>
              <a:t> </a:t>
            </a:r>
            <a:r>
              <a:rPr sz="1400" b="1" dirty="0">
                <a:solidFill>
                  <a:srgbClr val="00609B"/>
                </a:solidFill>
                <a:latin typeface="Calibri"/>
                <a:cs typeface="Calibri"/>
              </a:rPr>
              <a:t>by</a:t>
            </a:r>
            <a:r>
              <a:rPr sz="1400" b="1" spc="-30" dirty="0">
                <a:solidFill>
                  <a:srgbClr val="00609B"/>
                </a:solidFill>
                <a:latin typeface="Calibri"/>
                <a:cs typeface="Calibri"/>
              </a:rPr>
              <a:t> </a:t>
            </a:r>
            <a:r>
              <a:rPr sz="1400" b="1" dirty="0">
                <a:solidFill>
                  <a:srgbClr val="00609B"/>
                </a:solidFill>
                <a:latin typeface="Calibri"/>
                <a:cs typeface="Calibri"/>
              </a:rPr>
              <a:t>Bookmark</a:t>
            </a:r>
            <a:r>
              <a:rPr sz="1400" b="1" spc="-50" dirty="0">
                <a:solidFill>
                  <a:srgbClr val="00609B"/>
                </a:solidFill>
                <a:latin typeface="Calibri"/>
                <a:cs typeface="Calibri"/>
              </a:rPr>
              <a:t> </a:t>
            </a:r>
            <a:r>
              <a:rPr sz="1400" b="1" dirty="0">
                <a:solidFill>
                  <a:srgbClr val="00609B"/>
                </a:solidFill>
                <a:latin typeface="Calibri"/>
                <a:cs typeface="Calibri"/>
              </a:rPr>
              <a:t>Tag</a:t>
            </a:r>
            <a:r>
              <a:rPr sz="1400" b="1" spc="-55" dirty="0">
                <a:solidFill>
                  <a:srgbClr val="00609B"/>
                </a:solidFill>
                <a:latin typeface="Calibri"/>
                <a:cs typeface="Calibri"/>
              </a:rPr>
              <a:t> </a:t>
            </a:r>
            <a:r>
              <a:rPr sz="1400" spc="-10" dirty="0">
                <a:latin typeface="Calibri"/>
                <a:cs typeface="Calibri"/>
              </a:rPr>
              <a:t>widgets.</a:t>
            </a:r>
            <a:endParaRPr sz="1400">
              <a:latin typeface="Calibri"/>
              <a:cs typeface="Calibri"/>
            </a:endParaRPr>
          </a:p>
        </p:txBody>
      </p:sp>
      <p:grpSp>
        <p:nvGrpSpPr>
          <p:cNvPr id="5" name="object 5"/>
          <p:cNvGrpSpPr/>
          <p:nvPr/>
        </p:nvGrpSpPr>
        <p:grpSpPr>
          <a:xfrm>
            <a:off x="3411854" y="1612011"/>
            <a:ext cx="5368290" cy="3937635"/>
            <a:chOff x="3411854" y="1612011"/>
            <a:chExt cx="5368290" cy="3937635"/>
          </a:xfrm>
        </p:grpSpPr>
        <p:pic>
          <p:nvPicPr>
            <p:cNvPr id="6" name="object 6"/>
            <p:cNvPicPr/>
            <p:nvPr/>
          </p:nvPicPr>
          <p:blipFill>
            <a:blip r:embed="rId2" cstate="print"/>
            <a:stretch>
              <a:fillRect/>
            </a:stretch>
          </p:blipFill>
          <p:spPr>
            <a:xfrm>
              <a:off x="3421379" y="1621536"/>
              <a:ext cx="5349239" cy="3918203"/>
            </a:xfrm>
            <a:prstGeom prst="rect">
              <a:avLst/>
            </a:prstGeom>
          </p:spPr>
        </p:pic>
        <p:sp>
          <p:nvSpPr>
            <p:cNvPr id="7" name="object 7"/>
            <p:cNvSpPr/>
            <p:nvPr/>
          </p:nvSpPr>
          <p:spPr>
            <a:xfrm>
              <a:off x="3416617" y="1616773"/>
              <a:ext cx="5358765" cy="3928110"/>
            </a:xfrm>
            <a:custGeom>
              <a:avLst/>
              <a:gdLst/>
              <a:ahLst/>
              <a:cxnLst/>
              <a:rect l="l" t="t" r="r" b="b"/>
              <a:pathLst>
                <a:path w="5358765" h="3928110">
                  <a:moveTo>
                    <a:pt x="0" y="0"/>
                  </a:moveTo>
                  <a:lnTo>
                    <a:pt x="5358764" y="0"/>
                  </a:lnTo>
                  <a:lnTo>
                    <a:pt x="5358764" y="3927729"/>
                  </a:lnTo>
                  <a:lnTo>
                    <a:pt x="0" y="3927729"/>
                  </a:lnTo>
                  <a:lnTo>
                    <a:pt x="0" y="0"/>
                  </a:lnTo>
                  <a:close/>
                </a:path>
              </a:pathLst>
            </a:custGeom>
            <a:ln w="9525">
              <a:solidFill>
                <a:srgbClr val="D9D9D9"/>
              </a:solidFill>
            </a:ln>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48</a:t>
            </a:fld>
            <a:endParaRPr spc="-25" dirty="0"/>
          </a:p>
        </p:txBody>
      </p:sp>
      <p:sp>
        <p:nvSpPr>
          <p:cNvPr id="10" name="object 19">
            <a:extLst>
              <a:ext uri="{FF2B5EF4-FFF2-40B4-BE49-F238E27FC236}">
                <a16:creationId xmlns:a16="http://schemas.microsoft.com/office/drawing/2014/main" id="{1FBEFAD8-5031-9376-2372-0F4C0243CDA6}"/>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50" dirty="0"/>
              <a:t> </a:t>
            </a:r>
            <a:r>
              <a:rPr dirty="0"/>
              <a:t>is</a:t>
            </a:r>
            <a:r>
              <a:rPr spc="-30" dirty="0"/>
              <a:t> </a:t>
            </a:r>
            <a:r>
              <a:rPr dirty="0"/>
              <a:t>the</a:t>
            </a:r>
            <a:r>
              <a:rPr spc="-30" dirty="0"/>
              <a:t> </a:t>
            </a:r>
            <a:r>
              <a:rPr dirty="0"/>
              <a:t>Bookmarked</a:t>
            </a:r>
            <a:r>
              <a:rPr spc="-40" dirty="0"/>
              <a:t> </a:t>
            </a:r>
            <a:r>
              <a:rPr dirty="0"/>
              <a:t>for</a:t>
            </a:r>
            <a:r>
              <a:rPr spc="-15" dirty="0"/>
              <a:t> </a:t>
            </a:r>
            <a:r>
              <a:rPr dirty="0"/>
              <a:t>Me</a:t>
            </a:r>
            <a:r>
              <a:rPr spc="-20" dirty="0"/>
              <a:t> </a:t>
            </a:r>
            <a:r>
              <a:rPr spc="-10" dirty="0"/>
              <a:t>page?</a:t>
            </a:r>
          </a:p>
        </p:txBody>
      </p:sp>
      <p:sp>
        <p:nvSpPr>
          <p:cNvPr id="3" name="object 3"/>
          <p:cNvSpPr txBox="1"/>
          <p:nvPr/>
        </p:nvSpPr>
        <p:spPr>
          <a:xfrm>
            <a:off x="409194" y="1172959"/>
            <a:ext cx="882396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The</a:t>
            </a:r>
            <a:r>
              <a:rPr sz="1400" spc="-35" dirty="0">
                <a:latin typeface="Calibri"/>
                <a:cs typeface="Calibri"/>
              </a:rPr>
              <a:t> </a:t>
            </a:r>
            <a:r>
              <a:rPr sz="1400" b="1" dirty="0">
                <a:solidFill>
                  <a:srgbClr val="00609B"/>
                </a:solidFill>
                <a:latin typeface="Calibri"/>
                <a:cs typeface="Calibri"/>
              </a:rPr>
              <a:t>Bookmarked</a:t>
            </a:r>
            <a:r>
              <a:rPr sz="1400" b="1" spc="-65" dirty="0">
                <a:solidFill>
                  <a:srgbClr val="00609B"/>
                </a:solidFill>
                <a:latin typeface="Calibri"/>
                <a:cs typeface="Calibri"/>
              </a:rPr>
              <a:t> </a:t>
            </a:r>
            <a:r>
              <a:rPr sz="1400" b="1" dirty="0">
                <a:solidFill>
                  <a:srgbClr val="00609B"/>
                </a:solidFill>
                <a:latin typeface="Calibri"/>
                <a:cs typeface="Calibri"/>
              </a:rPr>
              <a:t>for</a:t>
            </a:r>
            <a:r>
              <a:rPr sz="1400" b="1" spc="-45" dirty="0">
                <a:solidFill>
                  <a:srgbClr val="00609B"/>
                </a:solidFill>
                <a:latin typeface="Calibri"/>
                <a:cs typeface="Calibri"/>
              </a:rPr>
              <a:t> </a:t>
            </a:r>
            <a:r>
              <a:rPr sz="1400" b="1" dirty="0">
                <a:solidFill>
                  <a:srgbClr val="00609B"/>
                </a:solidFill>
                <a:latin typeface="Calibri"/>
                <a:cs typeface="Calibri"/>
              </a:rPr>
              <a:t>Me</a:t>
            </a:r>
            <a:r>
              <a:rPr sz="1400" b="1" spc="-50" dirty="0">
                <a:solidFill>
                  <a:srgbClr val="00609B"/>
                </a:solidFill>
                <a:latin typeface="Calibri"/>
                <a:cs typeface="Calibri"/>
              </a:rPr>
              <a:t> </a:t>
            </a:r>
            <a:r>
              <a:rPr sz="1400" dirty="0">
                <a:latin typeface="Calibri"/>
                <a:cs typeface="Calibri"/>
              </a:rPr>
              <a:t>page</a:t>
            </a:r>
            <a:r>
              <a:rPr sz="1400" spc="-25" dirty="0">
                <a:latin typeface="Calibri"/>
                <a:cs typeface="Calibri"/>
              </a:rPr>
              <a:t> </a:t>
            </a:r>
            <a:r>
              <a:rPr sz="1400" dirty="0">
                <a:latin typeface="Calibri"/>
                <a:cs typeface="Calibri"/>
              </a:rPr>
              <a:t>provides</a:t>
            </a:r>
            <a:r>
              <a:rPr sz="1400" spc="-25" dirty="0">
                <a:latin typeface="Calibri"/>
                <a:cs typeface="Calibri"/>
              </a:rPr>
              <a:t> </a:t>
            </a:r>
            <a:r>
              <a:rPr sz="1400" dirty="0">
                <a:latin typeface="Calibri"/>
                <a:cs typeface="Calibri"/>
              </a:rPr>
              <a:t>a</a:t>
            </a:r>
            <a:r>
              <a:rPr sz="1400" spc="-35" dirty="0">
                <a:latin typeface="Calibri"/>
                <a:cs typeface="Calibri"/>
              </a:rPr>
              <a:t> </a:t>
            </a:r>
            <a:r>
              <a:rPr sz="1400" dirty="0">
                <a:latin typeface="Calibri"/>
                <a:cs typeface="Calibri"/>
              </a:rPr>
              <a:t>list</a:t>
            </a:r>
            <a:r>
              <a:rPr sz="1400" spc="-25" dirty="0">
                <a:latin typeface="Calibri"/>
                <a:cs typeface="Calibri"/>
              </a:rPr>
              <a:t> </a:t>
            </a:r>
            <a:r>
              <a:rPr sz="1400" dirty="0">
                <a:latin typeface="Calibri"/>
                <a:cs typeface="Calibri"/>
              </a:rPr>
              <a:t>of</a:t>
            </a:r>
            <a:r>
              <a:rPr sz="1400" spc="-45" dirty="0">
                <a:latin typeface="Calibri"/>
                <a:cs typeface="Calibri"/>
              </a:rPr>
              <a:t> </a:t>
            </a:r>
            <a:r>
              <a:rPr sz="1400" dirty="0">
                <a:latin typeface="Calibri"/>
                <a:cs typeface="Calibri"/>
              </a:rPr>
              <a:t>saved</a:t>
            </a:r>
            <a:r>
              <a:rPr sz="1400" spc="-35" dirty="0">
                <a:latin typeface="Calibri"/>
                <a:cs typeface="Calibri"/>
              </a:rPr>
              <a:t> </a:t>
            </a:r>
            <a:r>
              <a:rPr sz="1400" dirty="0">
                <a:latin typeface="Calibri"/>
                <a:cs typeface="Calibri"/>
              </a:rPr>
              <a:t>documents</a:t>
            </a:r>
            <a:r>
              <a:rPr sz="1400" spc="-20" dirty="0">
                <a:latin typeface="Calibri"/>
                <a:cs typeface="Calibri"/>
              </a:rPr>
              <a:t> </a:t>
            </a:r>
            <a:r>
              <a:rPr sz="1400" dirty="0">
                <a:latin typeface="Calibri"/>
                <a:cs typeface="Calibri"/>
              </a:rPr>
              <a:t>that</a:t>
            </a:r>
            <a:r>
              <a:rPr sz="1400" spc="-20" dirty="0">
                <a:latin typeface="Calibri"/>
                <a:cs typeface="Calibri"/>
              </a:rPr>
              <a:t> </a:t>
            </a:r>
            <a:r>
              <a:rPr sz="1400" dirty="0">
                <a:latin typeface="Calibri"/>
                <a:cs typeface="Calibri"/>
              </a:rPr>
              <a:t>colleagues</a:t>
            </a:r>
            <a:r>
              <a:rPr sz="1400" spc="-20" dirty="0">
                <a:latin typeface="Calibri"/>
                <a:cs typeface="Calibri"/>
              </a:rPr>
              <a:t> </a:t>
            </a:r>
            <a:r>
              <a:rPr sz="1400" dirty="0">
                <a:latin typeface="Calibri"/>
                <a:cs typeface="Calibri"/>
              </a:rPr>
              <a:t>in</a:t>
            </a:r>
            <a:r>
              <a:rPr sz="1400" spc="-45" dirty="0">
                <a:latin typeface="Calibri"/>
                <a:cs typeface="Calibri"/>
              </a:rPr>
              <a:t> </a:t>
            </a:r>
            <a:r>
              <a:rPr sz="1400" dirty="0">
                <a:latin typeface="Calibri"/>
                <a:cs typeface="Calibri"/>
              </a:rPr>
              <a:t>your</a:t>
            </a:r>
            <a:r>
              <a:rPr sz="1400" spc="-35" dirty="0">
                <a:latin typeface="Calibri"/>
                <a:cs typeface="Calibri"/>
              </a:rPr>
              <a:t> </a:t>
            </a:r>
            <a:r>
              <a:rPr sz="1400" dirty="0">
                <a:latin typeface="Calibri"/>
                <a:cs typeface="Calibri"/>
              </a:rPr>
              <a:t>organization</a:t>
            </a:r>
            <a:r>
              <a:rPr sz="1400" spc="-35" dirty="0">
                <a:latin typeface="Calibri"/>
                <a:cs typeface="Calibri"/>
              </a:rPr>
              <a:t> </a:t>
            </a:r>
            <a:r>
              <a:rPr sz="1400" dirty="0">
                <a:latin typeface="Calibri"/>
                <a:cs typeface="Calibri"/>
              </a:rPr>
              <a:t>have</a:t>
            </a:r>
            <a:r>
              <a:rPr sz="1400" spc="-25" dirty="0">
                <a:latin typeface="Calibri"/>
                <a:cs typeface="Calibri"/>
              </a:rPr>
              <a:t> </a:t>
            </a:r>
            <a:r>
              <a:rPr sz="1400" dirty="0">
                <a:latin typeface="Calibri"/>
                <a:cs typeface="Calibri"/>
              </a:rPr>
              <a:t>saved</a:t>
            </a:r>
            <a:r>
              <a:rPr sz="1400" spc="-30" dirty="0">
                <a:latin typeface="Calibri"/>
                <a:cs typeface="Calibri"/>
              </a:rPr>
              <a:t> </a:t>
            </a:r>
            <a:r>
              <a:rPr sz="1400" dirty="0">
                <a:latin typeface="Calibri"/>
                <a:cs typeface="Calibri"/>
              </a:rPr>
              <a:t>for</a:t>
            </a:r>
            <a:r>
              <a:rPr sz="1400" spc="-45" dirty="0">
                <a:latin typeface="Calibri"/>
                <a:cs typeface="Calibri"/>
              </a:rPr>
              <a:t> </a:t>
            </a:r>
            <a:r>
              <a:rPr sz="1400" spc="-20" dirty="0">
                <a:latin typeface="Calibri"/>
                <a:cs typeface="Calibri"/>
              </a:rPr>
              <a:t>you.</a:t>
            </a:r>
            <a:endParaRPr sz="1400">
              <a:latin typeface="Calibri"/>
              <a:cs typeface="Calibri"/>
            </a:endParaRPr>
          </a:p>
        </p:txBody>
      </p:sp>
      <p:grpSp>
        <p:nvGrpSpPr>
          <p:cNvPr id="4" name="object 4"/>
          <p:cNvGrpSpPr/>
          <p:nvPr/>
        </p:nvGrpSpPr>
        <p:grpSpPr>
          <a:xfrm>
            <a:off x="3332607" y="1933575"/>
            <a:ext cx="5763260" cy="3108325"/>
            <a:chOff x="3332607" y="1933575"/>
            <a:chExt cx="5763260" cy="3108325"/>
          </a:xfrm>
        </p:grpSpPr>
        <p:pic>
          <p:nvPicPr>
            <p:cNvPr id="5" name="object 5"/>
            <p:cNvPicPr/>
            <p:nvPr/>
          </p:nvPicPr>
          <p:blipFill>
            <a:blip r:embed="rId2" cstate="print"/>
            <a:stretch>
              <a:fillRect/>
            </a:stretch>
          </p:blipFill>
          <p:spPr>
            <a:xfrm>
              <a:off x="3342132" y="1943100"/>
              <a:ext cx="5743955" cy="3089147"/>
            </a:xfrm>
            <a:prstGeom prst="rect">
              <a:avLst/>
            </a:prstGeom>
          </p:spPr>
        </p:pic>
        <p:sp>
          <p:nvSpPr>
            <p:cNvPr id="6" name="object 6"/>
            <p:cNvSpPr/>
            <p:nvPr/>
          </p:nvSpPr>
          <p:spPr>
            <a:xfrm>
              <a:off x="3337369" y="1938337"/>
              <a:ext cx="5753735" cy="3098800"/>
            </a:xfrm>
            <a:custGeom>
              <a:avLst/>
              <a:gdLst/>
              <a:ahLst/>
              <a:cxnLst/>
              <a:rect l="l" t="t" r="r" b="b"/>
              <a:pathLst>
                <a:path w="5753734" h="3098800">
                  <a:moveTo>
                    <a:pt x="0" y="0"/>
                  </a:moveTo>
                  <a:lnTo>
                    <a:pt x="5753481" y="0"/>
                  </a:lnTo>
                  <a:lnTo>
                    <a:pt x="5753481" y="3098673"/>
                  </a:lnTo>
                  <a:lnTo>
                    <a:pt x="0" y="3098673"/>
                  </a:lnTo>
                  <a:lnTo>
                    <a:pt x="0" y="0"/>
                  </a:lnTo>
                  <a:close/>
                </a:path>
              </a:pathLst>
            </a:custGeom>
            <a:ln w="9525">
              <a:solidFill>
                <a:srgbClr val="D9D9D9"/>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49</a:t>
            </a:fld>
            <a:endParaRPr spc="-25" dirty="0"/>
          </a:p>
        </p:txBody>
      </p:sp>
      <p:sp>
        <p:nvSpPr>
          <p:cNvPr id="9" name="object 19">
            <a:extLst>
              <a:ext uri="{FF2B5EF4-FFF2-40B4-BE49-F238E27FC236}">
                <a16:creationId xmlns:a16="http://schemas.microsoft.com/office/drawing/2014/main" id="{45720BC6-629E-CB79-E43B-BCA25710163D}"/>
              </a:ext>
            </a:extLst>
          </p:cNvPr>
          <p:cNvSpPr txBox="1">
            <a:spLocks noGrp="1"/>
          </p:cNvSpPr>
          <p:nvPr>
            <p:ph type="ftr" sz="quarter" idx="5"/>
          </p:nvPr>
        </p:nvSpPr>
        <p:spPr>
          <a:xfrm>
            <a:off x="5070505" y="6458092"/>
            <a:ext cx="2049145" cy="128240"/>
          </a:xfrm>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580888"/>
            <a:ext cx="12192000" cy="1277620"/>
            <a:chOff x="0" y="5580888"/>
            <a:chExt cx="12192000" cy="1277620"/>
          </a:xfrm>
        </p:grpSpPr>
        <p:pic>
          <p:nvPicPr>
            <p:cNvPr id="3" name="object 3"/>
            <p:cNvPicPr/>
            <p:nvPr/>
          </p:nvPicPr>
          <p:blipFill>
            <a:blip r:embed="rId2" cstate="print"/>
            <a:stretch>
              <a:fillRect/>
            </a:stretch>
          </p:blipFill>
          <p:spPr>
            <a:xfrm>
              <a:off x="3176016" y="6153912"/>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sp>
          <p:nvSpPr>
            <p:cNvPr id="5" name="object 5"/>
            <p:cNvSpPr/>
            <p:nvPr/>
          </p:nvSpPr>
          <p:spPr>
            <a:xfrm>
              <a:off x="0" y="6161532"/>
              <a:ext cx="12192000" cy="18415"/>
            </a:xfrm>
            <a:custGeom>
              <a:avLst/>
              <a:gdLst/>
              <a:ahLst/>
              <a:cxnLst/>
              <a:rect l="l" t="t" r="r" b="b"/>
              <a:pathLst>
                <a:path w="12192000" h="18414">
                  <a:moveTo>
                    <a:pt x="0" y="18288"/>
                  </a:moveTo>
                  <a:lnTo>
                    <a:pt x="12192000" y="18288"/>
                  </a:lnTo>
                  <a:lnTo>
                    <a:pt x="12192000" y="0"/>
                  </a:lnTo>
                  <a:lnTo>
                    <a:pt x="0" y="0"/>
                  </a:lnTo>
                  <a:lnTo>
                    <a:pt x="0" y="18288"/>
                  </a:lnTo>
                  <a:close/>
                </a:path>
              </a:pathLst>
            </a:custGeom>
            <a:solidFill>
              <a:srgbClr val="FFFFFF"/>
            </a:solidFill>
          </p:spPr>
          <p:txBody>
            <a:bodyPr wrap="square" lIns="0" tIns="0" rIns="0" bIns="0" rtlCol="0"/>
            <a:lstStyle/>
            <a:p>
              <a:endParaRPr/>
            </a:p>
          </p:txBody>
        </p:sp>
        <p:sp>
          <p:nvSpPr>
            <p:cNvPr id="6" name="object 6"/>
            <p:cNvSpPr/>
            <p:nvPr/>
          </p:nvSpPr>
          <p:spPr>
            <a:xfrm>
              <a:off x="10799826" y="6430391"/>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3" cstate="print"/>
            <a:stretch>
              <a:fillRect/>
            </a:stretch>
          </p:blipFill>
          <p:spPr>
            <a:xfrm>
              <a:off x="10527410" y="6398509"/>
              <a:ext cx="241259" cy="238986"/>
            </a:xfrm>
            <a:prstGeom prst="rect">
              <a:avLst/>
            </a:prstGeom>
          </p:spPr>
        </p:pic>
        <p:pic>
          <p:nvPicPr>
            <p:cNvPr id="8" name="object 8"/>
            <p:cNvPicPr/>
            <p:nvPr/>
          </p:nvPicPr>
          <p:blipFill>
            <a:blip r:embed="rId4" cstate="print"/>
            <a:stretch>
              <a:fillRect/>
            </a:stretch>
          </p:blipFill>
          <p:spPr>
            <a:xfrm>
              <a:off x="309231" y="6334646"/>
              <a:ext cx="1619770" cy="346436"/>
            </a:xfrm>
            <a:prstGeom prst="rect">
              <a:avLst/>
            </a:prstGeom>
          </p:spPr>
        </p:pic>
        <p:sp>
          <p:nvSpPr>
            <p:cNvPr id="9" name="object 9"/>
            <p:cNvSpPr/>
            <p:nvPr/>
          </p:nvSpPr>
          <p:spPr>
            <a:xfrm>
              <a:off x="0" y="5580888"/>
              <a:ext cx="12192000" cy="581025"/>
            </a:xfrm>
            <a:custGeom>
              <a:avLst/>
              <a:gdLst/>
              <a:ahLst/>
              <a:cxnLst/>
              <a:rect l="l" t="t" r="r" b="b"/>
              <a:pathLst>
                <a:path w="12192000" h="581025">
                  <a:moveTo>
                    <a:pt x="12192000" y="0"/>
                  </a:moveTo>
                  <a:lnTo>
                    <a:pt x="0" y="0"/>
                  </a:lnTo>
                  <a:lnTo>
                    <a:pt x="0" y="580644"/>
                  </a:lnTo>
                  <a:lnTo>
                    <a:pt x="12192000" y="580644"/>
                  </a:lnTo>
                  <a:lnTo>
                    <a:pt x="12192000" y="0"/>
                  </a:lnTo>
                  <a:close/>
                </a:path>
              </a:pathLst>
            </a:custGeom>
            <a:solidFill>
              <a:srgbClr val="EFF6F8"/>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What</a:t>
            </a:r>
            <a:r>
              <a:rPr spc="-30" dirty="0"/>
              <a:t> </a:t>
            </a:r>
            <a:r>
              <a:rPr dirty="0"/>
              <a:t>content</a:t>
            </a:r>
            <a:r>
              <a:rPr spc="-30" dirty="0"/>
              <a:t> </a:t>
            </a:r>
            <a:r>
              <a:rPr dirty="0"/>
              <a:t>can</a:t>
            </a:r>
            <a:r>
              <a:rPr spc="-45" dirty="0"/>
              <a:t> </a:t>
            </a:r>
            <a:r>
              <a:rPr dirty="0"/>
              <a:t>be</a:t>
            </a:r>
            <a:r>
              <a:rPr spc="-15" dirty="0"/>
              <a:t> </a:t>
            </a:r>
            <a:r>
              <a:rPr dirty="0"/>
              <a:t>found</a:t>
            </a:r>
            <a:r>
              <a:rPr spc="-25" dirty="0"/>
              <a:t> </a:t>
            </a:r>
            <a:r>
              <a:rPr dirty="0"/>
              <a:t>in</a:t>
            </a:r>
            <a:r>
              <a:rPr spc="-30" dirty="0"/>
              <a:t> </a:t>
            </a:r>
            <a:r>
              <a:rPr dirty="0"/>
              <a:t>IEEE</a:t>
            </a:r>
            <a:r>
              <a:rPr spc="-10" dirty="0"/>
              <a:t> DiscoveryPoint?</a:t>
            </a:r>
          </a:p>
        </p:txBody>
      </p:sp>
      <p:sp>
        <p:nvSpPr>
          <p:cNvPr id="11" name="object 11"/>
          <p:cNvSpPr txBox="1"/>
          <p:nvPr/>
        </p:nvSpPr>
        <p:spPr>
          <a:xfrm>
            <a:off x="409194" y="1172959"/>
            <a:ext cx="8587740" cy="431800"/>
          </a:xfrm>
          <a:prstGeom prst="rect">
            <a:avLst/>
          </a:prstGeom>
        </p:spPr>
        <p:txBody>
          <a:bodyPr vert="horz" wrap="square" lIns="0" tIns="37465" rIns="0" bIns="0" rtlCol="0">
            <a:spAutoFit/>
          </a:bodyPr>
          <a:lstStyle/>
          <a:p>
            <a:pPr marL="12700" marR="5080">
              <a:lnSpc>
                <a:spcPts val="1510"/>
              </a:lnSpc>
              <a:spcBef>
                <a:spcPts val="295"/>
              </a:spcBef>
            </a:pPr>
            <a:r>
              <a:rPr sz="1400" dirty="0">
                <a:latin typeface="Calibri"/>
                <a:cs typeface="Calibri"/>
              </a:rPr>
              <a:t>The</a:t>
            </a:r>
            <a:r>
              <a:rPr sz="1400" spc="-30" dirty="0">
                <a:latin typeface="Calibri"/>
                <a:cs typeface="Calibri"/>
              </a:rPr>
              <a:t> </a:t>
            </a:r>
            <a:r>
              <a:rPr sz="1400" dirty="0">
                <a:latin typeface="Calibri"/>
                <a:cs typeface="Calibri"/>
              </a:rPr>
              <a:t>IEEE</a:t>
            </a:r>
            <a:r>
              <a:rPr sz="1400" spc="-30" dirty="0">
                <a:latin typeface="Calibri"/>
                <a:cs typeface="Calibri"/>
              </a:rPr>
              <a:t> </a:t>
            </a:r>
            <a:r>
              <a:rPr sz="1400" dirty="0">
                <a:latin typeface="Calibri"/>
                <a:cs typeface="Calibri"/>
              </a:rPr>
              <a:t>DiscoveryPoint</a:t>
            </a:r>
            <a:r>
              <a:rPr sz="1400" spc="-30" dirty="0">
                <a:latin typeface="Calibri"/>
                <a:cs typeface="Calibri"/>
              </a:rPr>
              <a:t> </a:t>
            </a:r>
            <a:r>
              <a:rPr sz="1400" dirty="0">
                <a:latin typeface="Calibri"/>
                <a:cs typeface="Calibri"/>
              </a:rPr>
              <a:t>platform</a:t>
            </a:r>
            <a:r>
              <a:rPr sz="1400" spc="-55" dirty="0">
                <a:latin typeface="Calibri"/>
                <a:cs typeface="Calibri"/>
              </a:rPr>
              <a:t> </a:t>
            </a:r>
            <a:r>
              <a:rPr sz="1400" dirty="0">
                <a:latin typeface="Calibri"/>
                <a:cs typeface="Calibri"/>
              </a:rPr>
              <a:t>brings</a:t>
            </a:r>
            <a:r>
              <a:rPr sz="1400" spc="-25" dirty="0">
                <a:latin typeface="Calibri"/>
                <a:cs typeface="Calibri"/>
              </a:rPr>
              <a:t> </a:t>
            </a:r>
            <a:r>
              <a:rPr sz="1400" spc="-10" dirty="0">
                <a:latin typeface="Calibri"/>
                <a:cs typeface="Calibri"/>
              </a:rPr>
              <a:t>communications</a:t>
            </a:r>
            <a:r>
              <a:rPr sz="1400" spc="-25" dirty="0">
                <a:latin typeface="Calibri"/>
                <a:cs typeface="Calibri"/>
              </a:rPr>
              <a:t> </a:t>
            </a:r>
            <a:r>
              <a:rPr sz="1400" dirty="0">
                <a:latin typeface="Calibri"/>
                <a:cs typeface="Calibri"/>
              </a:rPr>
              <a:t>focused</a:t>
            </a:r>
            <a:r>
              <a:rPr sz="1400" spc="-55" dirty="0">
                <a:latin typeface="Calibri"/>
                <a:cs typeface="Calibri"/>
              </a:rPr>
              <a:t> </a:t>
            </a:r>
            <a:r>
              <a:rPr sz="1400" dirty="0">
                <a:latin typeface="Calibri"/>
                <a:cs typeface="Calibri"/>
              </a:rPr>
              <a:t>information</a:t>
            </a:r>
            <a:r>
              <a:rPr sz="1400" spc="-50" dirty="0">
                <a:latin typeface="Calibri"/>
                <a:cs typeface="Calibri"/>
              </a:rPr>
              <a:t> </a:t>
            </a:r>
            <a:r>
              <a:rPr sz="1400" dirty="0">
                <a:latin typeface="Calibri"/>
                <a:cs typeface="Calibri"/>
              </a:rPr>
              <a:t>together</a:t>
            </a:r>
            <a:r>
              <a:rPr sz="1400" spc="-15" dirty="0">
                <a:latin typeface="Calibri"/>
                <a:cs typeface="Calibri"/>
              </a:rPr>
              <a:t> </a:t>
            </a:r>
            <a:r>
              <a:rPr sz="1400" dirty="0">
                <a:latin typeface="Calibri"/>
                <a:cs typeface="Calibri"/>
              </a:rPr>
              <a:t>from</a:t>
            </a:r>
            <a:r>
              <a:rPr sz="1400" spc="-65" dirty="0">
                <a:latin typeface="Calibri"/>
                <a:cs typeface="Calibri"/>
              </a:rPr>
              <a:t> </a:t>
            </a:r>
            <a:r>
              <a:rPr sz="1400" dirty="0">
                <a:latin typeface="Calibri"/>
                <a:cs typeface="Calibri"/>
              </a:rPr>
              <a:t>hundreds</a:t>
            </a:r>
            <a:r>
              <a:rPr sz="1400" spc="-15" dirty="0">
                <a:latin typeface="Calibri"/>
                <a:cs typeface="Calibri"/>
              </a:rPr>
              <a:t> </a:t>
            </a:r>
            <a:r>
              <a:rPr sz="1400" dirty="0">
                <a:latin typeface="Calibri"/>
                <a:cs typeface="Calibri"/>
              </a:rPr>
              <a:t>of</a:t>
            </a:r>
            <a:r>
              <a:rPr sz="1400" spc="-45" dirty="0">
                <a:latin typeface="Calibri"/>
                <a:cs typeface="Calibri"/>
              </a:rPr>
              <a:t> </a:t>
            </a:r>
            <a:r>
              <a:rPr sz="1400" spc="-10" dirty="0">
                <a:latin typeface="Calibri"/>
                <a:cs typeface="Calibri"/>
              </a:rPr>
              <a:t>high-quality, </a:t>
            </a:r>
            <a:r>
              <a:rPr sz="1400" dirty="0">
                <a:latin typeface="Calibri"/>
                <a:cs typeface="Calibri"/>
              </a:rPr>
              <a:t>reliable,</a:t>
            </a:r>
            <a:r>
              <a:rPr sz="1400" spc="-45" dirty="0">
                <a:latin typeface="Calibri"/>
                <a:cs typeface="Calibri"/>
              </a:rPr>
              <a:t> </a:t>
            </a:r>
            <a:r>
              <a:rPr sz="1400" dirty="0">
                <a:latin typeface="Calibri"/>
                <a:cs typeface="Calibri"/>
              </a:rPr>
              <a:t>and</a:t>
            </a:r>
            <a:r>
              <a:rPr sz="1400" spc="-35" dirty="0">
                <a:latin typeface="Calibri"/>
                <a:cs typeface="Calibri"/>
              </a:rPr>
              <a:t> </a:t>
            </a:r>
            <a:r>
              <a:rPr sz="1400" dirty="0">
                <a:latin typeface="Calibri"/>
                <a:cs typeface="Calibri"/>
              </a:rPr>
              <a:t>vetted</a:t>
            </a:r>
            <a:r>
              <a:rPr sz="1400" spc="-35" dirty="0">
                <a:latin typeface="Calibri"/>
                <a:cs typeface="Calibri"/>
              </a:rPr>
              <a:t> </a:t>
            </a:r>
            <a:r>
              <a:rPr sz="1400" spc="-10" dirty="0">
                <a:latin typeface="Calibri"/>
                <a:cs typeface="Calibri"/>
              </a:rPr>
              <a:t>sources:</a:t>
            </a:r>
            <a:endParaRPr sz="1400">
              <a:latin typeface="Calibri"/>
              <a:cs typeface="Calibri"/>
            </a:endParaRPr>
          </a:p>
        </p:txBody>
      </p:sp>
      <p:sp>
        <p:nvSpPr>
          <p:cNvPr id="12" name="object 12"/>
          <p:cNvSpPr txBox="1"/>
          <p:nvPr/>
        </p:nvSpPr>
        <p:spPr>
          <a:xfrm>
            <a:off x="406341" y="2009758"/>
            <a:ext cx="4920615" cy="2882265"/>
          </a:xfrm>
          <a:prstGeom prst="rect">
            <a:avLst/>
          </a:prstGeom>
        </p:spPr>
        <p:txBody>
          <a:bodyPr vert="horz" wrap="square" lIns="0" tIns="11430" rIns="0" bIns="0" rtlCol="0">
            <a:spAutoFit/>
          </a:bodyPr>
          <a:lstStyle/>
          <a:p>
            <a:pPr marL="12700" marR="203835">
              <a:lnSpc>
                <a:spcPct val="100699"/>
              </a:lnSpc>
              <a:spcBef>
                <a:spcPts val="90"/>
              </a:spcBef>
            </a:pPr>
            <a:r>
              <a:rPr sz="1400" b="1" dirty="0">
                <a:solidFill>
                  <a:srgbClr val="00609B"/>
                </a:solidFill>
                <a:latin typeface="Calibri"/>
                <a:cs typeface="Calibri"/>
              </a:rPr>
              <a:t>Research</a:t>
            </a:r>
            <a:r>
              <a:rPr sz="1400" dirty="0">
                <a:solidFill>
                  <a:srgbClr val="00609B"/>
                </a:solidFill>
                <a:latin typeface="Calibri"/>
                <a:cs typeface="Calibri"/>
              </a:rPr>
              <a:t>:</a:t>
            </a:r>
            <a:r>
              <a:rPr sz="1400" spc="-60" dirty="0">
                <a:solidFill>
                  <a:srgbClr val="00609B"/>
                </a:solidFill>
                <a:latin typeface="Calibri"/>
                <a:cs typeface="Calibri"/>
              </a:rPr>
              <a:t> </a:t>
            </a:r>
            <a:r>
              <a:rPr sz="1400" spc="-10" dirty="0">
                <a:latin typeface="Calibri"/>
                <a:cs typeface="Calibri"/>
              </a:rPr>
              <a:t>Full-</a:t>
            </a:r>
            <a:r>
              <a:rPr sz="1400" dirty="0">
                <a:latin typeface="Calibri"/>
                <a:cs typeface="Calibri"/>
              </a:rPr>
              <a:t>text</a:t>
            </a:r>
            <a:r>
              <a:rPr sz="1400" spc="-10"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communications-</a:t>
            </a:r>
            <a:r>
              <a:rPr sz="1400" dirty="0">
                <a:latin typeface="Calibri"/>
                <a:cs typeface="Calibri"/>
              </a:rPr>
              <a:t>related</a:t>
            </a:r>
            <a:r>
              <a:rPr sz="1400" spc="-10" dirty="0">
                <a:latin typeface="Calibri"/>
                <a:cs typeface="Calibri"/>
              </a:rPr>
              <a:t> </a:t>
            </a:r>
            <a:r>
              <a:rPr sz="1400" dirty="0">
                <a:latin typeface="Calibri"/>
                <a:cs typeface="Calibri"/>
              </a:rPr>
              <a:t>content</a:t>
            </a:r>
            <a:r>
              <a:rPr sz="1400" spc="5" dirty="0">
                <a:latin typeface="Calibri"/>
                <a:cs typeface="Calibri"/>
              </a:rPr>
              <a:t> </a:t>
            </a:r>
            <a:r>
              <a:rPr sz="1400" dirty="0">
                <a:latin typeface="Calibri"/>
                <a:cs typeface="Calibri"/>
              </a:rPr>
              <a:t>from</a:t>
            </a:r>
            <a:r>
              <a:rPr sz="1400" spc="-45" dirty="0">
                <a:latin typeface="Calibri"/>
                <a:cs typeface="Calibri"/>
              </a:rPr>
              <a:t> </a:t>
            </a:r>
            <a:r>
              <a:rPr sz="1400" spc="-20" dirty="0">
                <a:latin typeface="Calibri"/>
                <a:cs typeface="Calibri"/>
              </a:rPr>
              <a:t>IEEE </a:t>
            </a:r>
            <a:r>
              <a:rPr sz="1400" dirty="0">
                <a:latin typeface="Calibri"/>
                <a:cs typeface="Calibri"/>
              </a:rPr>
              <a:t>and</a:t>
            </a:r>
            <a:r>
              <a:rPr sz="1400" spc="-25" dirty="0">
                <a:latin typeface="Calibri"/>
                <a:cs typeface="Calibri"/>
              </a:rPr>
              <a:t> </a:t>
            </a:r>
            <a:r>
              <a:rPr sz="1400" spc="-10" dirty="0">
                <a:latin typeface="Calibri"/>
                <a:cs typeface="Calibri"/>
              </a:rPr>
              <a:t>SMPTE</a:t>
            </a:r>
            <a:endParaRPr sz="1400">
              <a:latin typeface="Calibri"/>
              <a:cs typeface="Calibri"/>
            </a:endParaRPr>
          </a:p>
          <a:p>
            <a:pPr marL="12700" marR="474980" indent="-635">
              <a:lnSpc>
                <a:spcPct val="100699"/>
              </a:lnSpc>
              <a:spcBef>
                <a:spcPts val="780"/>
              </a:spcBef>
            </a:pPr>
            <a:r>
              <a:rPr sz="1400" b="1" dirty="0">
                <a:solidFill>
                  <a:srgbClr val="00609B"/>
                </a:solidFill>
                <a:latin typeface="Calibri"/>
                <a:cs typeface="Calibri"/>
              </a:rPr>
              <a:t>Books:</a:t>
            </a:r>
            <a:r>
              <a:rPr sz="1400" b="1" spc="-35" dirty="0">
                <a:solidFill>
                  <a:srgbClr val="00609B"/>
                </a:solidFill>
                <a:latin typeface="Calibri"/>
                <a:cs typeface="Calibri"/>
              </a:rPr>
              <a:t> </a:t>
            </a:r>
            <a:r>
              <a:rPr sz="1400" spc="-10" dirty="0">
                <a:latin typeface="Calibri"/>
                <a:cs typeface="Calibri"/>
              </a:rPr>
              <a:t>Full-</a:t>
            </a:r>
            <a:r>
              <a:rPr sz="1400" dirty="0">
                <a:latin typeface="Calibri"/>
                <a:cs typeface="Calibri"/>
              </a:rPr>
              <a:t>text</a:t>
            </a:r>
            <a:r>
              <a:rPr sz="1400" spc="-10" dirty="0">
                <a:latin typeface="Calibri"/>
                <a:cs typeface="Calibri"/>
              </a:rPr>
              <a:t> </a:t>
            </a:r>
            <a:r>
              <a:rPr sz="1400" dirty="0">
                <a:latin typeface="Calibri"/>
                <a:cs typeface="Calibri"/>
              </a:rPr>
              <a:t>of</a:t>
            </a:r>
            <a:r>
              <a:rPr sz="1400" spc="-25" dirty="0">
                <a:latin typeface="Calibri"/>
                <a:cs typeface="Calibri"/>
              </a:rPr>
              <a:t> </a:t>
            </a:r>
            <a:r>
              <a:rPr sz="1400" spc="-10" dirty="0">
                <a:latin typeface="Calibri"/>
                <a:cs typeface="Calibri"/>
              </a:rPr>
              <a:t>communications-</a:t>
            </a:r>
            <a:r>
              <a:rPr sz="1400" dirty="0">
                <a:latin typeface="Calibri"/>
                <a:cs typeface="Calibri"/>
              </a:rPr>
              <a:t>related</a:t>
            </a:r>
            <a:r>
              <a:rPr sz="1400" spc="-15" dirty="0">
                <a:latin typeface="Calibri"/>
                <a:cs typeface="Calibri"/>
              </a:rPr>
              <a:t> </a:t>
            </a:r>
            <a:r>
              <a:rPr sz="1400" dirty="0">
                <a:latin typeface="Calibri"/>
                <a:cs typeface="Calibri"/>
              </a:rPr>
              <a:t>eBook</a:t>
            </a:r>
            <a:r>
              <a:rPr sz="1400" spc="-35" dirty="0">
                <a:latin typeface="Calibri"/>
                <a:cs typeface="Calibri"/>
              </a:rPr>
              <a:t> </a:t>
            </a:r>
            <a:r>
              <a:rPr sz="1400" dirty="0">
                <a:latin typeface="Calibri"/>
                <a:cs typeface="Calibri"/>
              </a:rPr>
              <a:t>titles</a:t>
            </a:r>
            <a:r>
              <a:rPr sz="1400" spc="5" dirty="0">
                <a:latin typeface="Calibri"/>
                <a:cs typeface="Calibri"/>
              </a:rPr>
              <a:t> </a:t>
            </a:r>
            <a:r>
              <a:rPr sz="1400" spc="-20" dirty="0">
                <a:latin typeface="Calibri"/>
                <a:cs typeface="Calibri"/>
              </a:rPr>
              <a:t>from </a:t>
            </a:r>
            <a:r>
              <a:rPr sz="1400" dirty="0">
                <a:latin typeface="Calibri"/>
                <a:cs typeface="Calibri"/>
              </a:rPr>
              <a:t>leading</a:t>
            </a:r>
            <a:r>
              <a:rPr sz="1400" spc="-60" dirty="0">
                <a:latin typeface="Calibri"/>
                <a:cs typeface="Calibri"/>
              </a:rPr>
              <a:t> </a:t>
            </a:r>
            <a:r>
              <a:rPr sz="1400" spc="-10" dirty="0">
                <a:latin typeface="Calibri"/>
                <a:cs typeface="Calibri"/>
              </a:rPr>
              <a:t>publishers</a:t>
            </a:r>
            <a:endParaRPr sz="1400">
              <a:latin typeface="Calibri"/>
              <a:cs typeface="Calibri"/>
            </a:endParaRPr>
          </a:p>
          <a:p>
            <a:pPr marL="12700" marR="278130">
              <a:lnSpc>
                <a:spcPct val="100000"/>
              </a:lnSpc>
              <a:spcBef>
                <a:spcPts val="795"/>
              </a:spcBef>
            </a:pPr>
            <a:r>
              <a:rPr sz="1400" b="1" dirty="0">
                <a:solidFill>
                  <a:srgbClr val="00609B"/>
                </a:solidFill>
                <a:latin typeface="Calibri"/>
                <a:cs typeface="Calibri"/>
              </a:rPr>
              <a:t>Standards</a:t>
            </a:r>
            <a:r>
              <a:rPr sz="1400" dirty="0">
                <a:solidFill>
                  <a:srgbClr val="00609B"/>
                </a:solidFill>
                <a:latin typeface="Calibri"/>
                <a:cs typeface="Calibri"/>
              </a:rPr>
              <a:t>:</a:t>
            </a:r>
            <a:r>
              <a:rPr sz="1400" spc="-70" dirty="0">
                <a:solidFill>
                  <a:srgbClr val="00609B"/>
                </a:solidFill>
                <a:latin typeface="Calibri"/>
                <a:cs typeface="Calibri"/>
              </a:rPr>
              <a:t> </a:t>
            </a:r>
            <a:r>
              <a:rPr sz="1400" dirty="0">
                <a:latin typeface="Calibri"/>
                <a:cs typeface="Calibri"/>
              </a:rPr>
              <a:t>Industry</a:t>
            </a:r>
            <a:r>
              <a:rPr sz="1400" spc="-35" dirty="0">
                <a:latin typeface="Calibri"/>
                <a:cs typeface="Calibri"/>
              </a:rPr>
              <a:t> </a:t>
            </a:r>
            <a:r>
              <a:rPr sz="1400" dirty="0">
                <a:latin typeface="Calibri"/>
                <a:cs typeface="Calibri"/>
              </a:rPr>
              <a:t>guidelines</a:t>
            </a:r>
            <a:r>
              <a:rPr sz="1400" spc="-10" dirty="0">
                <a:latin typeface="Calibri"/>
                <a:cs typeface="Calibri"/>
              </a:rPr>
              <a:t> </a:t>
            </a:r>
            <a:r>
              <a:rPr sz="1400" dirty="0">
                <a:latin typeface="Calibri"/>
                <a:cs typeface="Calibri"/>
              </a:rPr>
              <a:t>and</a:t>
            </a:r>
            <a:r>
              <a:rPr sz="1400" spc="-40" dirty="0">
                <a:latin typeface="Calibri"/>
                <a:cs typeface="Calibri"/>
              </a:rPr>
              <a:t> </a:t>
            </a:r>
            <a:r>
              <a:rPr sz="1400" spc="-10" dirty="0">
                <a:latin typeface="Calibri"/>
                <a:cs typeface="Calibri"/>
              </a:rPr>
              <a:t>standards,</a:t>
            </a:r>
            <a:r>
              <a:rPr sz="1400" spc="-25" dirty="0">
                <a:latin typeface="Calibri"/>
                <a:cs typeface="Calibri"/>
              </a:rPr>
              <a:t> </a:t>
            </a:r>
            <a:r>
              <a:rPr sz="1400" dirty="0">
                <a:latin typeface="Calibri"/>
                <a:cs typeface="Calibri"/>
              </a:rPr>
              <a:t>including</a:t>
            </a:r>
            <a:r>
              <a:rPr sz="1400" spc="-25" dirty="0">
                <a:latin typeface="Calibri"/>
                <a:cs typeface="Calibri"/>
              </a:rPr>
              <a:t> </a:t>
            </a:r>
            <a:r>
              <a:rPr sz="1400" spc="-10" dirty="0">
                <a:latin typeface="Calibri"/>
                <a:cs typeface="Calibri"/>
              </a:rPr>
              <a:t>full-</a:t>
            </a:r>
            <a:r>
              <a:rPr sz="1400" spc="-20" dirty="0">
                <a:latin typeface="Calibri"/>
                <a:cs typeface="Calibri"/>
              </a:rPr>
              <a:t>text </a:t>
            </a:r>
            <a:r>
              <a:rPr sz="1400" dirty="0">
                <a:latin typeface="Calibri"/>
                <a:cs typeface="Calibri"/>
              </a:rPr>
              <a:t>IEEE</a:t>
            </a:r>
            <a:r>
              <a:rPr sz="1400" spc="-30" dirty="0">
                <a:latin typeface="Calibri"/>
                <a:cs typeface="Calibri"/>
              </a:rPr>
              <a:t> </a:t>
            </a:r>
            <a:r>
              <a:rPr sz="1400" spc="-10" dirty="0">
                <a:latin typeface="Calibri"/>
                <a:cs typeface="Calibri"/>
              </a:rPr>
              <a:t>Standards</a:t>
            </a:r>
            <a:endParaRPr sz="1400">
              <a:latin typeface="Calibri"/>
              <a:cs typeface="Calibri"/>
            </a:endParaRPr>
          </a:p>
          <a:p>
            <a:pPr marL="12700">
              <a:lnSpc>
                <a:spcPct val="100000"/>
              </a:lnSpc>
              <a:spcBef>
                <a:spcPts val="805"/>
              </a:spcBef>
            </a:pPr>
            <a:r>
              <a:rPr sz="1400" b="1" dirty="0">
                <a:solidFill>
                  <a:srgbClr val="00609B"/>
                </a:solidFill>
                <a:latin typeface="Calibri"/>
                <a:cs typeface="Calibri"/>
              </a:rPr>
              <a:t>White</a:t>
            </a:r>
            <a:r>
              <a:rPr sz="1400" b="1" spc="-40" dirty="0">
                <a:solidFill>
                  <a:srgbClr val="00609B"/>
                </a:solidFill>
                <a:latin typeface="Calibri"/>
                <a:cs typeface="Calibri"/>
              </a:rPr>
              <a:t> </a:t>
            </a:r>
            <a:r>
              <a:rPr sz="1400" b="1" dirty="0">
                <a:solidFill>
                  <a:srgbClr val="00609B"/>
                </a:solidFill>
                <a:latin typeface="Calibri"/>
                <a:cs typeface="Calibri"/>
              </a:rPr>
              <a:t>Papers:</a:t>
            </a:r>
            <a:r>
              <a:rPr sz="1400" b="1" spc="-55" dirty="0">
                <a:solidFill>
                  <a:srgbClr val="00609B"/>
                </a:solidFill>
                <a:latin typeface="Calibri"/>
                <a:cs typeface="Calibri"/>
              </a:rPr>
              <a:t> </a:t>
            </a:r>
            <a:r>
              <a:rPr sz="1400" dirty="0">
                <a:latin typeface="Calibri"/>
                <a:cs typeface="Calibri"/>
              </a:rPr>
              <a:t>Direct</a:t>
            </a:r>
            <a:r>
              <a:rPr sz="1400" spc="-20" dirty="0">
                <a:latin typeface="Calibri"/>
                <a:cs typeface="Calibri"/>
              </a:rPr>
              <a:t> </a:t>
            </a:r>
            <a:r>
              <a:rPr sz="1400" dirty="0">
                <a:latin typeface="Calibri"/>
                <a:cs typeface="Calibri"/>
              </a:rPr>
              <a:t>links</a:t>
            </a:r>
            <a:r>
              <a:rPr sz="1400" spc="-1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reports</a:t>
            </a:r>
            <a:r>
              <a:rPr sz="1400" spc="-30"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position</a:t>
            </a:r>
            <a:r>
              <a:rPr sz="1400" spc="-40" dirty="0">
                <a:latin typeface="Calibri"/>
                <a:cs typeface="Calibri"/>
              </a:rPr>
              <a:t> </a:t>
            </a:r>
            <a:r>
              <a:rPr sz="1400" spc="-10" dirty="0">
                <a:latin typeface="Calibri"/>
                <a:cs typeface="Calibri"/>
              </a:rPr>
              <a:t>papers</a:t>
            </a:r>
            <a:endParaRPr sz="1400">
              <a:latin typeface="Calibri"/>
              <a:cs typeface="Calibri"/>
            </a:endParaRPr>
          </a:p>
          <a:p>
            <a:pPr marL="12700" marR="132080" indent="-635">
              <a:lnSpc>
                <a:spcPct val="100000"/>
              </a:lnSpc>
              <a:spcBef>
                <a:spcPts val="790"/>
              </a:spcBef>
            </a:pPr>
            <a:r>
              <a:rPr sz="1400" b="1" dirty="0">
                <a:solidFill>
                  <a:srgbClr val="00609B"/>
                </a:solidFill>
                <a:latin typeface="Calibri"/>
                <a:cs typeface="Calibri"/>
              </a:rPr>
              <a:t>eLearning</a:t>
            </a:r>
            <a:r>
              <a:rPr sz="1400" dirty="0">
                <a:solidFill>
                  <a:srgbClr val="00609B"/>
                </a:solidFill>
                <a:latin typeface="Calibri"/>
                <a:cs typeface="Calibri"/>
              </a:rPr>
              <a:t>:</a:t>
            </a:r>
            <a:r>
              <a:rPr sz="1400" spc="-70" dirty="0">
                <a:solidFill>
                  <a:srgbClr val="00609B"/>
                </a:solidFill>
                <a:latin typeface="Calibri"/>
                <a:cs typeface="Calibri"/>
              </a:rPr>
              <a:t> </a:t>
            </a:r>
            <a:r>
              <a:rPr sz="1400" dirty="0">
                <a:latin typeface="Calibri"/>
                <a:cs typeface="Calibri"/>
              </a:rPr>
              <a:t>Full</a:t>
            </a:r>
            <a:r>
              <a:rPr sz="1400" spc="-35" dirty="0">
                <a:latin typeface="Calibri"/>
                <a:cs typeface="Calibri"/>
              </a:rPr>
              <a:t> </a:t>
            </a:r>
            <a:r>
              <a:rPr sz="1400" dirty="0">
                <a:latin typeface="Calibri"/>
                <a:cs typeface="Calibri"/>
              </a:rPr>
              <a:t>access</a:t>
            </a:r>
            <a:r>
              <a:rPr sz="1400" spc="-35" dirty="0">
                <a:latin typeface="Calibri"/>
                <a:cs typeface="Calibri"/>
              </a:rPr>
              <a:t> </a:t>
            </a:r>
            <a:r>
              <a:rPr sz="1400" dirty="0">
                <a:latin typeface="Calibri"/>
                <a:cs typeface="Calibri"/>
              </a:rPr>
              <a:t>to</a:t>
            </a:r>
            <a:r>
              <a:rPr sz="1400" spc="-30" dirty="0">
                <a:latin typeface="Calibri"/>
                <a:cs typeface="Calibri"/>
              </a:rPr>
              <a:t> </a:t>
            </a:r>
            <a:r>
              <a:rPr sz="1400" spc="-10" dirty="0">
                <a:latin typeface="Calibri"/>
                <a:cs typeface="Calibri"/>
              </a:rPr>
              <a:t>self-</a:t>
            </a:r>
            <a:r>
              <a:rPr sz="1400" dirty="0">
                <a:latin typeface="Calibri"/>
                <a:cs typeface="Calibri"/>
              </a:rPr>
              <a:t>paced</a:t>
            </a:r>
            <a:r>
              <a:rPr sz="1400" spc="-30" dirty="0">
                <a:latin typeface="Calibri"/>
                <a:cs typeface="Calibri"/>
              </a:rPr>
              <a:t> </a:t>
            </a:r>
            <a:r>
              <a:rPr sz="1400" dirty="0">
                <a:latin typeface="Calibri"/>
                <a:cs typeface="Calibri"/>
              </a:rPr>
              <a:t>educational</a:t>
            </a:r>
            <a:r>
              <a:rPr sz="1400" spc="-10" dirty="0">
                <a:latin typeface="Calibri"/>
                <a:cs typeface="Calibri"/>
              </a:rPr>
              <a:t> </a:t>
            </a:r>
            <a:r>
              <a:rPr sz="1400" dirty="0">
                <a:latin typeface="Calibri"/>
                <a:cs typeface="Calibri"/>
              </a:rPr>
              <a:t>courses</a:t>
            </a:r>
            <a:r>
              <a:rPr sz="1400" spc="-35" dirty="0">
                <a:latin typeface="Calibri"/>
                <a:cs typeface="Calibri"/>
              </a:rPr>
              <a:t> </a:t>
            </a:r>
            <a:r>
              <a:rPr sz="1400" dirty="0">
                <a:latin typeface="Calibri"/>
                <a:cs typeface="Calibri"/>
              </a:rPr>
              <a:t>from</a:t>
            </a:r>
            <a:r>
              <a:rPr sz="1400" spc="-60" dirty="0">
                <a:latin typeface="Calibri"/>
                <a:cs typeface="Calibri"/>
              </a:rPr>
              <a:t> </a:t>
            </a:r>
            <a:r>
              <a:rPr sz="1400" spc="-20" dirty="0">
                <a:latin typeface="Calibri"/>
                <a:cs typeface="Calibri"/>
              </a:rPr>
              <a:t>IEEE </a:t>
            </a:r>
            <a:r>
              <a:rPr sz="1400" dirty="0">
                <a:latin typeface="Calibri"/>
                <a:cs typeface="Calibri"/>
              </a:rPr>
              <a:t>and</a:t>
            </a:r>
            <a:r>
              <a:rPr sz="1400" spc="-25" dirty="0">
                <a:latin typeface="Calibri"/>
                <a:cs typeface="Calibri"/>
              </a:rPr>
              <a:t> </a:t>
            </a:r>
            <a:r>
              <a:rPr sz="1400" dirty="0">
                <a:latin typeface="Calibri"/>
                <a:cs typeface="Calibri"/>
              </a:rPr>
              <a:t>direct</a:t>
            </a:r>
            <a:r>
              <a:rPr sz="1400" spc="-20" dirty="0">
                <a:latin typeface="Calibri"/>
                <a:cs typeface="Calibri"/>
              </a:rPr>
              <a:t> </a:t>
            </a:r>
            <a:r>
              <a:rPr sz="1400" dirty="0">
                <a:latin typeface="Calibri"/>
                <a:cs typeface="Calibri"/>
              </a:rPr>
              <a:t>links</a:t>
            </a:r>
            <a:r>
              <a:rPr sz="1400" spc="-15"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courses</a:t>
            </a:r>
            <a:r>
              <a:rPr sz="1400" spc="-30" dirty="0">
                <a:latin typeface="Calibri"/>
                <a:cs typeface="Calibri"/>
              </a:rPr>
              <a:t> </a:t>
            </a:r>
            <a:r>
              <a:rPr sz="1400" dirty="0">
                <a:latin typeface="Calibri"/>
                <a:cs typeface="Calibri"/>
              </a:rPr>
              <a:t>from</a:t>
            </a:r>
            <a:r>
              <a:rPr sz="1400" spc="-55" dirty="0">
                <a:latin typeface="Calibri"/>
                <a:cs typeface="Calibri"/>
              </a:rPr>
              <a:t> </a:t>
            </a:r>
            <a:r>
              <a:rPr sz="1400" spc="-10" dirty="0">
                <a:latin typeface="Calibri"/>
                <a:cs typeface="Calibri"/>
              </a:rPr>
              <a:t>manufacturers</a:t>
            </a:r>
            <a:endParaRPr sz="1400">
              <a:latin typeface="Calibri"/>
              <a:cs typeface="Calibri"/>
            </a:endParaRPr>
          </a:p>
          <a:p>
            <a:pPr marL="12700" marR="5080" indent="-635">
              <a:lnSpc>
                <a:spcPct val="100000"/>
              </a:lnSpc>
              <a:spcBef>
                <a:spcPts val="805"/>
              </a:spcBef>
            </a:pPr>
            <a:r>
              <a:rPr sz="1400" b="1" dirty="0">
                <a:solidFill>
                  <a:srgbClr val="00609B"/>
                </a:solidFill>
                <a:latin typeface="Calibri"/>
                <a:cs typeface="Calibri"/>
              </a:rPr>
              <a:t>Parts</a:t>
            </a:r>
            <a:r>
              <a:rPr sz="1400" b="1" spc="-60" dirty="0">
                <a:solidFill>
                  <a:srgbClr val="00609B"/>
                </a:solidFill>
                <a:latin typeface="Calibri"/>
                <a:cs typeface="Calibri"/>
              </a:rPr>
              <a:t> </a:t>
            </a:r>
            <a:r>
              <a:rPr sz="1400" b="1" dirty="0">
                <a:solidFill>
                  <a:srgbClr val="00609B"/>
                </a:solidFill>
                <a:latin typeface="Calibri"/>
                <a:cs typeface="Calibri"/>
              </a:rPr>
              <a:t>&amp;</a:t>
            </a:r>
            <a:r>
              <a:rPr sz="1400" b="1" spc="-50" dirty="0">
                <a:solidFill>
                  <a:srgbClr val="00609B"/>
                </a:solidFill>
                <a:latin typeface="Calibri"/>
                <a:cs typeface="Calibri"/>
              </a:rPr>
              <a:t> </a:t>
            </a:r>
            <a:r>
              <a:rPr sz="1400" b="1" dirty="0">
                <a:solidFill>
                  <a:srgbClr val="00609B"/>
                </a:solidFill>
                <a:latin typeface="Calibri"/>
                <a:cs typeface="Calibri"/>
              </a:rPr>
              <a:t>Components</a:t>
            </a:r>
            <a:r>
              <a:rPr sz="1400" dirty="0">
                <a:solidFill>
                  <a:srgbClr val="00609B"/>
                </a:solidFill>
                <a:latin typeface="Calibri"/>
                <a:cs typeface="Calibri"/>
              </a:rPr>
              <a:t>:</a:t>
            </a:r>
            <a:r>
              <a:rPr sz="1400" spc="-75" dirty="0">
                <a:solidFill>
                  <a:srgbClr val="00609B"/>
                </a:solidFill>
                <a:latin typeface="Calibri"/>
                <a:cs typeface="Calibri"/>
              </a:rPr>
              <a:t> </a:t>
            </a:r>
            <a:r>
              <a:rPr sz="1400" dirty="0">
                <a:latin typeface="Calibri"/>
                <a:cs typeface="Calibri"/>
              </a:rPr>
              <a:t>Relevant</a:t>
            </a:r>
            <a:r>
              <a:rPr sz="1400" spc="-30" dirty="0">
                <a:latin typeface="Calibri"/>
                <a:cs typeface="Calibri"/>
              </a:rPr>
              <a:t> </a:t>
            </a:r>
            <a:r>
              <a:rPr sz="1400" dirty="0">
                <a:latin typeface="Calibri"/>
                <a:cs typeface="Calibri"/>
              </a:rPr>
              <a:t>equipment</a:t>
            </a:r>
            <a:r>
              <a:rPr sz="1400" spc="-20" dirty="0">
                <a:latin typeface="Calibri"/>
                <a:cs typeface="Calibri"/>
              </a:rPr>
              <a:t> </a:t>
            </a:r>
            <a:r>
              <a:rPr sz="1400" dirty="0">
                <a:latin typeface="Calibri"/>
                <a:cs typeface="Calibri"/>
              </a:rPr>
              <a:t>and</a:t>
            </a:r>
            <a:r>
              <a:rPr sz="1400" spc="-40" dirty="0">
                <a:latin typeface="Calibri"/>
                <a:cs typeface="Calibri"/>
              </a:rPr>
              <a:t> </a:t>
            </a:r>
            <a:r>
              <a:rPr sz="1400" dirty="0">
                <a:latin typeface="Calibri"/>
                <a:cs typeface="Calibri"/>
              </a:rPr>
              <a:t>parts</a:t>
            </a:r>
            <a:r>
              <a:rPr sz="1400" spc="-30" dirty="0">
                <a:latin typeface="Calibri"/>
                <a:cs typeface="Calibri"/>
              </a:rPr>
              <a:t> </a:t>
            </a:r>
            <a:r>
              <a:rPr sz="1400" dirty="0">
                <a:latin typeface="Calibri"/>
                <a:cs typeface="Calibri"/>
              </a:rPr>
              <a:t>solutions</a:t>
            </a:r>
            <a:r>
              <a:rPr sz="1400" spc="-45" dirty="0">
                <a:latin typeface="Calibri"/>
                <a:cs typeface="Calibri"/>
              </a:rPr>
              <a:t> </a:t>
            </a:r>
            <a:r>
              <a:rPr sz="1400" spc="-20" dirty="0">
                <a:latin typeface="Calibri"/>
                <a:cs typeface="Calibri"/>
              </a:rPr>
              <a:t>from </a:t>
            </a:r>
            <a:r>
              <a:rPr sz="1400" spc="-10" dirty="0">
                <a:latin typeface="Calibri"/>
                <a:cs typeface="Calibri"/>
              </a:rPr>
              <a:t>distributors</a:t>
            </a:r>
            <a:r>
              <a:rPr sz="1400" spc="10" dirty="0">
                <a:latin typeface="Calibri"/>
                <a:cs typeface="Calibri"/>
              </a:rPr>
              <a:t> </a:t>
            </a:r>
            <a:r>
              <a:rPr sz="1400" dirty="0">
                <a:latin typeface="Calibri"/>
                <a:cs typeface="Calibri"/>
              </a:rPr>
              <a:t>and</a:t>
            </a:r>
            <a:r>
              <a:rPr sz="1400" spc="5" dirty="0">
                <a:latin typeface="Calibri"/>
                <a:cs typeface="Calibri"/>
              </a:rPr>
              <a:t> </a:t>
            </a:r>
            <a:r>
              <a:rPr sz="1400" spc="-10" dirty="0">
                <a:latin typeface="Calibri"/>
                <a:cs typeface="Calibri"/>
              </a:rPr>
              <a:t>manufacturers</a:t>
            </a:r>
            <a:endParaRPr sz="1400">
              <a:latin typeface="Calibri"/>
              <a:cs typeface="Calibri"/>
            </a:endParaRPr>
          </a:p>
        </p:txBody>
      </p:sp>
      <p:sp>
        <p:nvSpPr>
          <p:cNvPr id="13" name="object 13"/>
          <p:cNvSpPr txBox="1"/>
          <p:nvPr/>
        </p:nvSpPr>
        <p:spPr>
          <a:xfrm>
            <a:off x="6129492" y="2009937"/>
            <a:ext cx="4740910" cy="2252980"/>
          </a:xfrm>
          <a:prstGeom prst="rect">
            <a:avLst/>
          </a:prstGeom>
        </p:spPr>
        <p:txBody>
          <a:bodyPr vert="horz" wrap="square" lIns="0" tIns="11430" rIns="0" bIns="0" rtlCol="0">
            <a:spAutoFit/>
          </a:bodyPr>
          <a:lstStyle/>
          <a:p>
            <a:pPr marL="12700" marR="323215" indent="-635">
              <a:lnSpc>
                <a:spcPct val="100699"/>
              </a:lnSpc>
              <a:spcBef>
                <a:spcPts val="90"/>
              </a:spcBef>
            </a:pPr>
            <a:r>
              <a:rPr sz="1400" b="1" dirty="0">
                <a:solidFill>
                  <a:srgbClr val="00609B"/>
                </a:solidFill>
                <a:latin typeface="Calibri"/>
                <a:cs typeface="Calibri"/>
              </a:rPr>
              <a:t>Industry</a:t>
            </a:r>
            <a:r>
              <a:rPr sz="1400" b="1" spc="-60" dirty="0">
                <a:solidFill>
                  <a:srgbClr val="00609B"/>
                </a:solidFill>
                <a:latin typeface="Calibri"/>
                <a:cs typeface="Calibri"/>
              </a:rPr>
              <a:t> </a:t>
            </a:r>
            <a:r>
              <a:rPr sz="1400" b="1" dirty="0">
                <a:solidFill>
                  <a:srgbClr val="00609B"/>
                </a:solidFill>
                <a:latin typeface="Calibri"/>
                <a:cs typeface="Calibri"/>
              </a:rPr>
              <a:t>&amp;</a:t>
            </a:r>
            <a:r>
              <a:rPr sz="1400" b="1" spc="-40" dirty="0">
                <a:solidFill>
                  <a:srgbClr val="00609B"/>
                </a:solidFill>
                <a:latin typeface="Calibri"/>
                <a:cs typeface="Calibri"/>
              </a:rPr>
              <a:t> </a:t>
            </a:r>
            <a:r>
              <a:rPr sz="1400" b="1" dirty="0">
                <a:solidFill>
                  <a:srgbClr val="00609B"/>
                </a:solidFill>
                <a:latin typeface="Calibri"/>
                <a:cs typeface="Calibri"/>
              </a:rPr>
              <a:t>Product</a:t>
            </a:r>
            <a:r>
              <a:rPr sz="1400" b="1" spc="-40" dirty="0">
                <a:solidFill>
                  <a:srgbClr val="00609B"/>
                </a:solidFill>
                <a:latin typeface="Calibri"/>
                <a:cs typeface="Calibri"/>
              </a:rPr>
              <a:t> </a:t>
            </a:r>
            <a:r>
              <a:rPr sz="1400" b="1" dirty="0">
                <a:solidFill>
                  <a:srgbClr val="00609B"/>
                </a:solidFill>
                <a:latin typeface="Calibri"/>
                <a:cs typeface="Calibri"/>
              </a:rPr>
              <a:t>News</a:t>
            </a:r>
            <a:r>
              <a:rPr sz="1400" dirty="0">
                <a:solidFill>
                  <a:srgbClr val="00609B"/>
                </a:solidFill>
                <a:latin typeface="Calibri"/>
                <a:cs typeface="Calibri"/>
              </a:rPr>
              <a:t>:</a:t>
            </a:r>
            <a:r>
              <a:rPr sz="1400" spc="-45" dirty="0">
                <a:solidFill>
                  <a:srgbClr val="00609B"/>
                </a:solidFill>
                <a:latin typeface="Calibri"/>
                <a:cs typeface="Calibri"/>
              </a:rPr>
              <a:t> </a:t>
            </a:r>
            <a:r>
              <a:rPr sz="1400" dirty="0">
                <a:latin typeface="Calibri"/>
                <a:cs typeface="Calibri"/>
              </a:rPr>
              <a:t>Direct</a:t>
            </a:r>
            <a:r>
              <a:rPr sz="1400" spc="-35" dirty="0">
                <a:latin typeface="Calibri"/>
                <a:cs typeface="Calibri"/>
              </a:rPr>
              <a:t> </a:t>
            </a:r>
            <a:r>
              <a:rPr sz="1400" dirty="0">
                <a:latin typeface="Calibri"/>
                <a:cs typeface="Calibri"/>
              </a:rPr>
              <a:t>links</a:t>
            </a:r>
            <a:r>
              <a:rPr sz="1400" spc="-20"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online</a:t>
            </a:r>
            <a:r>
              <a:rPr sz="1400" spc="-25" dirty="0">
                <a:latin typeface="Calibri"/>
                <a:cs typeface="Calibri"/>
              </a:rPr>
              <a:t> </a:t>
            </a:r>
            <a:r>
              <a:rPr sz="1400" dirty="0">
                <a:latin typeface="Calibri"/>
                <a:cs typeface="Calibri"/>
              </a:rPr>
              <a:t>business</a:t>
            </a:r>
            <a:r>
              <a:rPr sz="1400" spc="-20" dirty="0">
                <a:latin typeface="Calibri"/>
                <a:cs typeface="Calibri"/>
              </a:rPr>
              <a:t> </a:t>
            </a:r>
            <a:r>
              <a:rPr sz="1400" spc="-25" dirty="0">
                <a:latin typeface="Calibri"/>
                <a:cs typeface="Calibri"/>
              </a:rPr>
              <a:t>and </a:t>
            </a:r>
            <a:r>
              <a:rPr sz="1400" dirty="0">
                <a:latin typeface="Calibri"/>
                <a:cs typeface="Calibri"/>
              </a:rPr>
              <a:t>technology</a:t>
            </a:r>
            <a:r>
              <a:rPr sz="1400" spc="-70" dirty="0">
                <a:latin typeface="Calibri"/>
                <a:cs typeface="Calibri"/>
              </a:rPr>
              <a:t> </a:t>
            </a:r>
            <a:r>
              <a:rPr sz="1400" spc="-20" dirty="0">
                <a:latin typeface="Calibri"/>
                <a:cs typeface="Calibri"/>
              </a:rPr>
              <a:t>news</a:t>
            </a:r>
            <a:endParaRPr sz="1400">
              <a:latin typeface="Calibri"/>
              <a:cs typeface="Calibri"/>
            </a:endParaRPr>
          </a:p>
          <a:p>
            <a:pPr marL="12700" marR="222885">
              <a:lnSpc>
                <a:spcPct val="100699"/>
              </a:lnSpc>
              <a:spcBef>
                <a:spcPts val="780"/>
              </a:spcBef>
            </a:pPr>
            <a:r>
              <a:rPr sz="1400" b="1" dirty="0">
                <a:solidFill>
                  <a:srgbClr val="00609B"/>
                </a:solidFill>
                <a:latin typeface="Calibri"/>
                <a:cs typeface="Calibri"/>
              </a:rPr>
              <a:t>Blogs</a:t>
            </a:r>
            <a:r>
              <a:rPr sz="1400" b="1" spc="-40" dirty="0">
                <a:solidFill>
                  <a:srgbClr val="00609B"/>
                </a:solidFill>
                <a:latin typeface="Calibri"/>
                <a:cs typeface="Calibri"/>
              </a:rPr>
              <a:t> </a:t>
            </a:r>
            <a:r>
              <a:rPr sz="1400" b="1" dirty="0">
                <a:solidFill>
                  <a:srgbClr val="00609B"/>
                </a:solidFill>
                <a:latin typeface="Calibri"/>
                <a:cs typeface="Calibri"/>
              </a:rPr>
              <a:t>&amp;</a:t>
            </a:r>
            <a:r>
              <a:rPr sz="1400" b="1" spc="-25" dirty="0">
                <a:solidFill>
                  <a:srgbClr val="00609B"/>
                </a:solidFill>
                <a:latin typeface="Calibri"/>
                <a:cs typeface="Calibri"/>
              </a:rPr>
              <a:t> </a:t>
            </a:r>
            <a:r>
              <a:rPr sz="1400" b="1" dirty="0">
                <a:solidFill>
                  <a:srgbClr val="00609B"/>
                </a:solidFill>
                <a:latin typeface="Calibri"/>
                <a:cs typeface="Calibri"/>
              </a:rPr>
              <a:t>Commentary</a:t>
            </a:r>
            <a:r>
              <a:rPr sz="1400" dirty="0">
                <a:solidFill>
                  <a:srgbClr val="00609B"/>
                </a:solidFill>
                <a:latin typeface="Calibri"/>
                <a:cs typeface="Calibri"/>
              </a:rPr>
              <a:t>:</a:t>
            </a:r>
            <a:r>
              <a:rPr sz="1400" spc="-65" dirty="0">
                <a:solidFill>
                  <a:srgbClr val="00609B"/>
                </a:solidFill>
                <a:latin typeface="Calibri"/>
                <a:cs typeface="Calibri"/>
              </a:rPr>
              <a:t> </a:t>
            </a:r>
            <a:r>
              <a:rPr sz="1400" dirty="0">
                <a:latin typeface="Calibri"/>
                <a:cs typeface="Calibri"/>
              </a:rPr>
              <a:t>Direct</a:t>
            </a:r>
            <a:r>
              <a:rPr sz="1400" spc="-20" dirty="0">
                <a:latin typeface="Calibri"/>
                <a:cs typeface="Calibri"/>
              </a:rPr>
              <a:t> </a:t>
            </a:r>
            <a:r>
              <a:rPr sz="1400" dirty="0">
                <a:latin typeface="Calibri"/>
                <a:cs typeface="Calibri"/>
              </a:rPr>
              <a:t>links</a:t>
            </a:r>
            <a:r>
              <a:rPr sz="1400" spc="-25" dirty="0">
                <a:latin typeface="Calibri"/>
                <a:cs typeface="Calibri"/>
              </a:rPr>
              <a:t> </a:t>
            </a:r>
            <a:r>
              <a:rPr sz="1400" dirty="0">
                <a:latin typeface="Calibri"/>
                <a:cs typeface="Calibri"/>
              </a:rPr>
              <a:t>to</a:t>
            </a:r>
            <a:r>
              <a:rPr sz="1400" spc="-30" dirty="0">
                <a:latin typeface="Calibri"/>
                <a:cs typeface="Calibri"/>
              </a:rPr>
              <a:t> </a:t>
            </a:r>
            <a:r>
              <a:rPr sz="1400" dirty="0">
                <a:latin typeface="Calibri"/>
                <a:cs typeface="Calibri"/>
              </a:rPr>
              <a:t>opinion</a:t>
            </a:r>
            <a:r>
              <a:rPr sz="1400" spc="-25"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idea</a:t>
            </a:r>
            <a:r>
              <a:rPr sz="1400" spc="-15" dirty="0">
                <a:latin typeface="Calibri"/>
                <a:cs typeface="Calibri"/>
              </a:rPr>
              <a:t> </a:t>
            </a:r>
            <a:r>
              <a:rPr sz="1400" spc="-10" dirty="0">
                <a:latin typeface="Calibri"/>
                <a:cs typeface="Calibri"/>
              </a:rPr>
              <a:t>content </a:t>
            </a:r>
            <a:r>
              <a:rPr sz="1400" dirty="0">
                <a:latin typeface="Calibri"/>
                <a:cs typeface="Calibri"/>
              </a:rPr>
              <a:t>related</a:t>
            </a:r>
            <a:r>
              <a:rPr sz="1400" spc="-20" dirty="0">
                <a:latin typeface="Calibri"/>
                <a:cs typeface="Calibri"/>
              </a:rPr>
              <a:t> </a:t>
            </a:r>
            <a:r>
              <a:rPr sz="1400" dirty="0">
                <a:latin typeface="Calibri"/>
                <a:cs typeface="Calibri"/>
              </a:rPr>
              <a:t>to</a:t>
            </a:r>
            <a:r>
              <a:rPr sz="1400" spc="-35" dirty="0">
                <a:latin typeface="Calibri"/>
                <a:cs typeface="Calibri"/>
              </a:rPr>
              <a:t> </a:t>
            </a:r>
            <a:r>
              <a:rPr sz="1400" spc="-10" dirty="0">
                <a:latin typeface="Calibri"/>
                <a:cs typeface="Calibri"/>
              </a:rPr>
              <a:t>communications</a:t>
            </a:r>
            <a:endParaRPr sz="1400">
              <a:latin typeface="Calibri"/>
              <a:cs typeface="Calibri"/>
            </a:endParaRPr>
          </a:p>
          <a:p>
            <a:pPr marL="12700" marR="5080">
              <a:lnSpc>
                <a:spcPct val="100000"/>
              </a:lnSpc>
              <a:spcBef>
                <a:spcPts val="795"/>
              </a:spcBef>
            </a:pPr>
            <a:r>
              <a:rPr sz="1400" b="1" dirty="0">
                <a:solidFill>
                  <a:srgbClr val="00609B"/>
                </a:solidFill>
                <a:latin typeface="Calibri"/>
                <a:cs typeface="Calibri"/>
              </a:rPr>
              <a:t>Events</a:t>
            </a:r>
            <a:r>
              <a:rPr sz="1400" dirty="0">
                <a:solidFill>
                  <a:srgbClr val="00609B"/>
                </a:solidFill>
                <a:latin typeface="Calibri"/>
                <a:cs typeface="Calibri"/>
              </a:rPr>
              <a:t>:</a:t>
            </a:r>
            <a:r>
              <a:rPr sz="1400" spc="-60" dirty="0">
                <a:solidFill>
                  <a:srgbClr val="00609B"/>
                </a:solidFill>
                <a:latin typeface="Calibri"/>
                <a:cs typeface="Calibri"/>
              </a:rPr>
              <a:t> </a:t>
            </a:r>
            <a:r>
              <a:rPr sz="1400" dirty="0">
                <a:latin typeface="Calibri"/>
                <a:cs typeface="Calibri"/>
              </a:rPr>
              <a:t>Information</a:t>
            </a:r>
            <a:r>
              <a:rPr sz="1400" spc="-55" dirty="0">
                <a:latin typeface="Calibri"/>
                <a:cs typeface="Calibri"/>
              </a:rPr>
              <a:t> </a:t>
            </a:r>
            <a:r>
              <a:rPr sz="1400" dirty="0">
                <a:latin typeface="Calibri"/>
                <a:cs typeface="Calibri"/>
              </a:rPr>
              <a:t>on</a:t>
            </a:r>
            <a:r>
              <a:rPr sz="1400" spc="-50" dirty="0">
                <a:latin typeface="Calibri"/>
                <a:cs typeface="Calibri"/>
              </a:rPr>
              <a:t> </a:t>
            </a:r>
            <a:r>
              <a:rPr sz="1400" dirty="0">
                <a:latin typeface="Calibri"/>
                <a:cs typeface="Calibri"/>
              </a:rPr>
              <a:t>upcoming</a:t>
            </a:r>
            <a:r>
              <a:rPr sz="1400" spc="-35" dirty="0">
                <a:latin typeface="Calibri"/>
                <a:cs typeface="Calibri"/>
              </a:rPr>
              <a:t> </a:t>
            </a:r>
            <a:r>
              <a:rPr sz="1400" dirty="0">
                <a:latin typeface="Calibri"/>
                <a:cs typeface="Calibri"/>
              </a:rPr>
              <a:t>IEEE</a:t>
            </a:r>
            <a:r>
              <a:rPr sz="1400" spc="-35" dirty="0">
                <a:latin typeface="Calibri"/>
                <a:cs typeface="Calibri"/>
              </a:rPr>
              <a:t> </a:t>
            </a:r>
            <a:r>
              <a:rPr sz="1400" dirty="0">
                <a:latin typeface="Calibri"/>
                <a:cs typeface="Calibri"/>
              </a:rPr>
              <a:t>conferences,</a:t>
            </a:r>
            <a:r>
              <a:rPr sz="1400" spc="-50" dirty="0">
                <a:latin typeface="Calibri"/>
                <a:cs typeface="Calibri"/>
              </a:rPr>
              <a:t> </a:t>
            </a:r>
            <a:r>
              <a:rPr sz="1400" spc="-10" dirty="0">
                <a:latin typeface="Calibri"/>
                <a:cs typeface="Calibri"/>
              </a:rPr>
              <a:t>symposiums, </a:t>
            </a:r>
            <a:r>
              <a:rPr sz="1400" dirty="0">
                <a:latin typeface="Calibri"/>
                <a:cs typeface="Calibri"/>
              </a:rPr>
              <a:t>and</a:t>
            </a:r>
            <a:r>
              <a:rPr sz="1400" spc="-30" dirty="0">
                <a:latin typeface="Calibri"/>
                <a:cs typeface="Calibri"/>
              </a:rPr>
              <a:t> </a:t>
            </a:r>
            <a:r>
              <a:rPr sz="1400" dirty="0">
                <a:latin typeface="Calibri"/>
                <a:cs typeface="Calibri"/>
              </a:rPr>
              <a:t>other</a:t>
            </a:r>
            <a:r>
              <a:rPr sz="1400" spc="-15" dirty="0">
                <a:latin typeface="Calibri"/>
                <a:cs typeface="Calibri"/>
              </a:rPr>
              <a:t> </a:t>
            </a:r>
            <a:r>
              <a:rPr sz="1400" spc="-10" dirty="0">
                <a:latin typeface="Calibri"/>
                <a:cs typeface="Calibri"/>
              </a:rPr>
              <a:t>events</a:t>
            </a:r>
            <a:endParaRPr sz="1400">
              <a:latin typeface="Calibri"/>
              <a:cs typeface="Calibri"/>
            </a:endParaRPr>
          </a:p>
          <a:p>
            <a:pPr marL="12700" marR="84455">
              <a:lnSpc>
                <a:spcPct val="100400"/>
              </a:lnSpc>
              <a:spcBef>
                <a:spcPts val="785"/>
              </a:spcBef>
            </a:pPr>
            <a:r>
              <a:rPr sz="1400" b="1" dirty="0">
                <a:solidFill>
                  <a:srgbClr val="00609B"/>
                </a:solidFill>
                <a:latin typeface="Calibri"/>
                <a:cs typeface="Calibri"/>
              </a:rPr>
              <a:t>Expert</a:t>
            </a:r>
            <a:r>
              <a:rPr sz="1400" b="1" spc="-50" dirty="0">
                <a:solidFill>
                  <a:srgbClr val="00609B"/>
                </a:solidFill>
                <a:latin typeface="Calibri"/>
                <a:cs typeface="Calibri"/>
              </a:rPr>
              <a:t> </a:t>
            </a:r>
            <a:r>
              <a:rPr sz="1400" b="1" dirty="0">
                <a:solidFill>
                  <a:srgbClr val="00609B"/>
                </a:solidFill>
                <a:latin typeface="Calibri"/>
                <a:cs typeface="Calibri"/>
              </a:rPr>
              <a:t>Searches</a:t>
            </a:r>
            <a:r>
              <a:rPr sz="1400" dirty="0">
                <a:solidFill>
                  <a:srgbClr val="00609B"/>
                </a:solidFill>
                <a:latin typeface="Calibri"/>
                <a:cs typeface="Calibri"/>
              </a:rPr>
              <a:t>:</a:t>
            </a:r>
            <a:r>
              <a:rPr sz="1400" spc="-70" dirty="0">
                <a:solidFill>
                  <a:srgbClr val="00609B"/>
                </a:solidFill>
                <a:latin typeface="Calibri"/>
                <a:cs typeface="Calibri"/>
              </a:rPr>
              <a:t> </a:t>
            </a:r>
            <a:r>
              <a:rPr sz="1400" dirty="0">
                <a:latin typeface="Calibri"/>
                <a:cs typeface="Calibri"/>
              </a:rPr>
              <a:t>Collection</a:t>
            </a:r>
            <a:r>
              <a:rPr sz="1400" spc="-30" dirty="0">
                <a:latin typeface="Calibri"/>
                <a:cs typeface="Calibri"/>
              </a:rPr>
              <a:t> </a:t>
            </a:r>
            <a:r>
              <a:rPr sz="1400" dirty="0">
                <a:latin typeface="Calibri"/>
                <a:cs typeface="Calibri"/>
              </a:rPr>
              <a:t>of</a:t>
            </a:r>
            <a:r>
              <a:rPr sz="1400" spc="-40" dirty="0">
                <a:latin typeface="Calibri"/>
                <a:cs typeface="Calibri"/>
              </a:rPr>
              <a:t> </a:t>
            </a:r>
            <a:r>
              <a:rPr sz="1400" spc="-10" dirty="0">
                <a:latin typeface="Calibri"/>
                <a:cs typeface="Calibri"/>
              </a:rPr>
              <a:t>ready-</a:t>
            </a:r>
            <a:r>
              <a:rPr sz="1400" dirty="0">
                <a:latin typeface="Calibri"/>
                <a:cs typeface="Calibri"/>
              </a:rPr>
              <a:t>made</a:t>
            </a:r>
            <a:r>
              <a:rPr sz="1400" spc="-20" dirty="0">
                <a:latin typeface="Calibri"/>
                <a:cs typeface="Calibri"/>
              </a:rPr>
              <a:t> </a:t>
            </a:r>
            <a:r>
              <a:rPr sz="1400" dirty="0">
                <a:latin typeface="Calibri"/>
                <a:cs typeface="Calibri"/>
              </a:rPr>
              <a:t>search</a:t>
            </a:r>
            <a:r>
              <a:rPr sz="1400" spc="-30" dirty="0">
                <a:latin typeface="Calibri"/>
                <a:cs typeface="Calibri"/>
              </a:rPr>
              <a:t> </a:t>
            </a:r>
            <a:r>
              <a:rPr sz="1400" dirty="0">
                <a:latin typeface="Calibri"/>
                <a:cs typeface="Calibri"/>
              </a:rPr>
              <a:t>queries</a:t>
            </a:r>
            <a:r>
              <a:rPr sz="1400" spc="-15" dirty="0">
                <a:latin typeface="Calibri"/>
                <a:cs typeface="Calibri"/>
              </a:rPr>
              <a:t> </a:t>
            </a:r>
            <a:r>
              <a:rPr sz="1400" spc="-25" dirty="0">
                <a:latin typeface="Calibri"/>
                <a:cs typeface="Calibri"/>
              </a:rPr>
              <a:t>by </a:t>
            </a:r>
            <a:r>
              <a:rPr sz="1400" spc="-10" dirty="0">
                <a:latin typeface="Calibri"/>
                <a:cs typeface="Calibri"/>
              </a:rPr>
              <a:t>communications</a:t>
            </a:r>
            <a:r>
              <a:rPr sz="1400" spc="-35" dirty="0">
                <a:latin typeface="Calibri"/>
                <a:cs typeface="Calibri"/>
              </a:rPr>
              <a:t> </a:t>
            </a:r>
            <a:r>
              <a:rPr sz="1400" dirty="0">
                <a:latin typeface="Calibri"/>
                <a:cs typeface="Calibri"/>
              </a:rPr>
              <a:t>experts,</a:t>
            </a:r>
            <a:r>
              <a:rPr sz="1400" spc="-15" dirty="0">
                <a:latin typeface="Calibri"/>
                <a:cs typeface="Calibri"/>
              </a:rPr>
              <a:t> </a:t>
            </a:r>
            <a:r>
              <a:rPr sz="1400" dirty="0">
                <a:latin typeface="Calibri"/>
                <a:cs typeface="Calibri"/>
              </a:rPr>
              <a:t>designed</a:t>
            </a:r>
            <a:r>
              <a:rPr sz="1400" spc="-20" dirty="0">
                <a:latin typeface="Calibri"/>
                <a:cs typeface="Calibri"/>
              </a:rPr>
              <a:t> </a:t>
            </a:r>
            <a:r>
              <a:rPr sz="1400" dirty="0">
                <a:latin typeface="Calibri"/>
                <a:cs typeface="Calibri"/>
              </a:rPr>
              <a:t>to</a:t>
            </a:r>
            <a:r>
              <a:rPr sz="1400" spc="-35" dirty="0">
                <a:latin typeface="Calibri"/>
                <a:cs typeface="Calibri"/>
              </a:rPr>
              <a:t> </a:t>
            </a:r>
            <a:r>
              <a:rPr sz="1400" dirty="0">
                <a:latin typeface="Calibri"/>
                <a:cs typeface="Calibri"/>
              </a:rPr>
              <a:t>capture</a:t>
            </a:r>
            <a:r>
              <a:rPr sz="1400" spc="-15" dirty="0">
                <a:latin typeface="Calibri"/>
                <a:cs typeface="Calibri"/>
              </a:rPr>
              <a:t> </a:t>
            </a:r>
            <a:r>
              <a:rPr sz="1400" dirty="0">
                <a:latin typeface="Calibri"/>
                <a:cs typeface="Calibri"/>
              </a:rPr>
              <a:t>the</a:t>
            </a:r>
            <a:r>
              <a:rPr sz="1400" spc="-30" dirty="0">
                <a:latin typeface="Calibri"/>
                <a:cs typeface="Calibri"/>
              </a:rPr>
              <a:t> </a:t>
            </a:r>
            <a:r>
              <a:rPr sz="1400" dirty="0">
                <a:latin typeface="Calibri"/>
                <a:cs typeface="Calibri"/>
              </a:rPr>
              <a:t>most</a:t>
            </a:r>
            <a:r>
              <a:rPr sz="1400" spc="-40" dirty="0">
                <a:latin typeface="Calibri"/>
                <a:cs typeface="Calibri"/>
              </a:rPr>
              <a:t> </a:t>
            </a:r>
            <a:r>
              <a:rPr sz="1400" spc="-10" dirty="0">
                <a:latin typeface="Calibri"/>
                <a:cs typeface="Calibri"/>
              </a:rPr>
              <a:t>relevant content</a:t>
            </a:r>
            <a:endParaRPr sz="1400">
              <a:latin typeface="Calibri"/>
              <a:cs typeface="Calibri"/>
            </a:endParaRPr>
          </a:p>
        </p:txBody>
      </p:sp>
      <p:sp>
        <p:nvSpPr>
          <p:cNvPr id="14" name="object 14"/>
          <p:cNvSpPr txBox="1"/>
          <p:nvPr/>
        </p:nvSpPr>
        <p:spPr>
          <a:xfrm>
            <a:off x="4134739" y="5725874"/>
            <a:ext cx="392239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Calibri"/>
                <a:cs typeface="Calibri"/>
              </a:rPr>
              <a:t>View</a:t>
            </a:r>
            <a:r>
              <a:rPr sz="1600" spc="-5" dirty="0">
                <a:latin typeface="Calibri"/>
                <a:cs typeface="Calibri"/>
              </a:rPr>
              <a:t> </a:t>
            </a:r>
            <a:r>
              <a:rPr sz="1600" dirty="0">
                <a:latin typeface="Calibri"/>
                <a:cs typeface="Calibri"/>
              </a:rPr>
              <a:t>a</a:t>
            </a:r>
            <a:r>
              <a:rPr sz="1600" spc="-20" dirty="0">
                <a:latin typeface="Calibri"/>
                <a:cs typeface="Calibri"/>
              </a:rPr>
              <a:t> </a:t>
            </a:r>
            <a:r>
              <a:rPr sz="1600" dirty="0">
                <a:latin typeface="Calibri"/>
                <a:cs typeface="Calibri"/>
              </a:rPr>
              <a:t>more</a:t>
            </a:r>
            <a:r>
              <a:rPr sz="1600" spc="5" dirty="0">
                <a:latin typeface="Calibri"/>
                <a:cs typeface="Calibri"/>
              </a:rPr>
              <a:t> </a:t>
            </a:r>
            <a:r>
              <a:rPr sz="1600" dirty="0">
                <a:latin typeface="Calibri"/>
                <a:cs typeface="Calibri"/>
              </a:rPr>
              <a:t>detailed</a:t>
            </a:r>
            <a:r>
              <a:rPr sz="1600" spc="-45" dirty="0">
                <a:latin typeface="Calibri"/>
                <a:cs typeface="Calibri"/>
              </a:rPr>
              <a:t> </a:t>
            </a:r>
            <a:r>
              <a:rPr sz="1600" dirty="0">
                <a:latin typeface="Calibri"/>
                <a:cs typeface="Calibri"/>
              </a:rPr>
              <a:t>listing</a:t>
            </a:r>
            <a:r>
              <a:rPr sz="1600" spc="-55" dirty="0">
                <a:latin typeface="Calibri"/>
                <a:cs typeface="Calibri"/>
              </a:rPr>
              <a:t> </a:t>
            </a:r>
            <a:r>
              <a:rPr sz="1600" dirty="0">
                <a:latin typeface="Calibri"/>
                <a:cs typeface="Calibri"/>
              </a:rPr>
              <a:t>of</a:t>
            </a:r>
            <a:r>
              <a:rPr sz="1600" spc="-15" dirty="0">
                <a:latin typeface="Calibri"/>
                <a:cs typeface="Calibri"/>
              </a:rPr>
              <a:t> </a:t>
            </a:r>
            <a:r>
              <a:rPr sz="1600" b="1" u="sng" dirty="0">
                <a:solidFill>
                  <a:srgbClr val="009CA6"/>
                </a:solidFill>
                <a:uFill>
                  <a:solidFill>
                    <a:srgbClr val="009CA6"/>
                  </a:solidFill>
                </a:uFill>
                <a:latin typeface="Calibri"/>
                <a:cs typeface="Calibri"/>
                <a:hlinkClick r:id="rId5"/>
              </a:rPr>
              <a:t>content </a:t>
            </a:r>
            <a:r>
              <a:rPr sz="1600" b="1" u="sng" spc="-10" dirty="0">
                <a:solidFill>
                  <a:srgbClr val="009CA6"/>
                </a:solidFill>
                <a:uFill>
                  <a:solidFill>
                    <a:srgbClr val="009CA6"/>
                  </a:solidFill>
                </a:uFill>
                <a:latin typeface="Calibri"/>
                <a:cs typeface="Calibri"/>
                <a:hlinkClick r:id="rId5"/>
              </a:rPr>
              <a:t>sources</a:t>
            </a:r>
            <a:endParaRPr sz="1600">
              <a:latin typeface="Calibri"/>
              <a:cs typeface="Calibri"/>
            </a:endParaRPr>
          </a:p>
        </p:txBody>
      </p:sp>
      <p:sp>
        <p:nvSpPr>
          <p:cNvPr id="15" name="object 15"/>
          <p:cNvSpPr/>
          <p:nvPr/>
        </p:nvSpPr>
        <p:spPr>
          <a:xfrm>
            <a:off x="5756147" y="1879092"/>
            <a:ext cx="0" cy="3098800"/>
          </a:xfrm>
          <a:custGeom>
            <a:avLst/>
            <a:gdLst/>
            <a:ahLst/>
            <a:cxnLst/>
            <a:rect l="l" t="t" r="r" b="b"/>
            <a:pathLst>
              <a:path h="3098800">
                <a:moveTo>
                  <a:pt x="0" y="0"/>
                </a:moveTo>
                <a:lnTo>
                  <a:pt x="0" y="3098800"/>
                </a:lnTo>
              </a:path>
            </a:pathLst>
          </a:custGeom>
          <a:ln w="9525">
            <a:solidFill>
              <a:srgbClr val="009CA6"/>
            </a:solidFill>
            <a:prstDash val="sysDot"/>
          </a:ln>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5</a:t>
            </a:fld>
            <a:endParaRPr spc="-25" dirty="0"/>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25" dirty="0"/>
              <a:t> </a:t>
            </a:r>
            <a:r>
              <a:rPr dirty="0"/>
              <a:t>do</a:t>
            </a:r>
            <a:r>
              <a:rPr spc="-25" dirty="0"/>
              <a:t> </a:t>
            </a:r>
            <a:r>
              <a:rPr dirty="0"/>
              <a:t>I</a:t>
            </a:r>
            <a:r>
              <a:rPr spc="-30" dirty="0"/>
              <a:t> </a:t>
            </a:r>
            <a:r>
              <a:rPr dirty="0"/>
              <a:t>create</a:t>
            </a:r>
            <a:r>
              <a:rPr spc="-50" dirty="0"/>
              <a:t> </a:t>
            </a:r>
            <a:r>
              <a:rPr dirty="0"/>
              <a:t>an</a:t>
            </a:r>
            <a:r>
              <a:rPr spc="-40" dirty="0"/>
              <a:t> </a:t>
            </a:r>
            <a:r>
              <a:rPr spc="-10" dirty="0"/>
              <a:t>account?</a:t>
            </a:r>
          </a:p>
        </p:txBody>
      </p:sp>
      <p:sp>
        <p:nvSpPr>
          <p:cNvPr id="3" name="object 3"/>
          <p:cNvSpPr txBox="1"/>
          <p:nvPr/>
        </p:nvSpPr>
        <p:spPr>
          <a:xfrm>
            <a:off x="409194" y="1068470"/>
            <a:ext cx="4330700" cy="981075"/>
          </a:xfrm>
          <a:prstGeom prst="rect">
            <a:avLst/>
          </a:prstGeom>
        </p:spPr>
        <p:txBody>
          <a:bodyPr vert="horz" wrap="square" lIns="0" tIns="117475" rIns="0" bIns="0" rtlCol="0">
            <a:spAutoFit/>
          </a:bodyPr>
          <a:lstStyle/>
          <a:p>
            <a:pPr marL="189865" indent="-177165">
              <a:lnSpc>
                <a:spcPct val="100000"/>
              </a:lnSpc>
              <a:spcBef>
                <a:spcPts val="925"/>
              </a:spcBef>
              <a:buClr>
                <a:srgbClr val="009CA6"/>
              </a:buClr>
              <a:buFont typeface="Calibri"/>
              <a:buAutoNum type="arabicPeriod"/>
              <a:tabLst>
                <a:tab pos="189865" algn="l"/>
              </a:tabLst>
            </a:pPr>
            <a:r>
              <a:rPr sz="1400" dirty="0">
                <a:latin typeface="Calibri"/>
                <a:cs typeface="Calibri"/>
              </a:rPr>
              <a:t>Go</a:t>
            </a:r>
            <a:r>
              <a:rPr sz="1400" spc="25" dirty="0">
                <a:latin typeface="Calibri"/>
                <a:cs typeface="Calibri"/>
              </a:rPr>
              <a:t> </a:t>
            </a:r>
            <a:r>
              <a:rPr sz="1400" dirty="0">
                <a:latin typeface="Calibri"/>
                <a:cs typeface="Calibri"/>
              </a:rPr>
              <a:t>to</a:t>
            </a:r>
            <a:r>
              <a:rPr sz="1400" spc="40" dirty="0">
                <a:latin typeface="Calibri"/>
                <a:cs typeface="Calibri"/>
              </a:rPr>
              <a:t> </a:t>
            </a:r>
            <a:r>
              <a:rPr sz="1400" b="1" spc="-10" dirty="0">
                <a:solidFill>
                  <a:srgbClr val="00609B"/>
                </a:solidFill>
                <a:latin typeface="Calibri"/>
                <a:cs typeface="Calibri"/>
              </a:rPr>
              <a:t>discoverypoint-comms.ieee.org</a:t>
            </a:r>
            <a:endParaRPr sz="1400">
              <a:latin typeface="Calibri"/>
              <a:cs typeface="Calibri"/>
            </a:endParaRPr>
          </a:p>
          <a:p>
            <a:pPr marL="189865" indent="-177165">
              <a:lnSpc>
                <a:spcPct val="100000"/>
              </a:lnSpc>
              <a:spcBef>
                <a:spcPts val="830"/>
              </a:spcBef>
              <a:buClr>
                <a:srgbClr val="009CA6"/>
              </a:buClr>
              <a:buFont typeface="Calibri"/>
              <a:buAutoNum type="arabicPeriod"/>
              <a:tabLst>
                <a:tab pos="189865" algn="l"/>
              </a:tabLst>
            </a:pPr>
            <a:r>
              <a:rPr sz="1400" dirty="0">
                <a:latin typeface="Calibri"/>
                <a:cs typeface="Calibri"/>
              </a:rPr>
              <a:t>Click</a:t>
            </a:r>
            <a:r>
              <a:rPr sz="1400" spc="-35" dirty="0">
                <a:latin typeface="Calibri"/>
                <a:cs typeface="Calibri"/>
              </a:rPr>
              <a:t> </a:t>
            </a:r>
            <a:r>
              <a:rPr sz="1400" b="1" dirty="0">
                <a:solidFill>
                  <a:srgbClr val="00609B"/>
                </a:solidFill>
                <a:latin typeface="Calibri"/>
                <a:cs typeface="Calibri"/>
              </a:rPr>
              <a:t>Register</a:t>
            </a:r>
            <a:r>
              <a:rPr sz="1400" b="1" spc="-45" dirty="0">
                <a:solidFill>
                  <a:srgbClr val="00609B"/>
                </a:solidFill>
                <a:latin typeface="Calibri"/>
                <a:cs typeface="Calibri"/>
              </a:rPr>
              <a:t> </a:t>
            </a:r>
            <a:r>
              <a:rPr sz="1400" dirty="0">
                <a:latin typeface="Calibri"/>
                <a:cs typeface="Calibri"/>
              </a:rPr>
              <a:t>at</a:t>
            </a:r>
            <a:r>
              <a:rPr sz="1400" spc="-15"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bottom</a:t>
            </a:r>
            <a:r>
              <a:rPr sz="1400" spc="-30" dirty="0">
                <a:latin typeface="Calibri"/>
                <a:cs typeface="Calibri"/>
              </a:rPr>
              <a:t> </a:t>
            </a:r>
            <a:r>
              <a:rPr sz="1400" dirty="0">
                <a:latin typeface="Calibri"/>
                <a:cs typeface="Calibri"/>
              </a:rPr>
              <a:t>of</a:t>
            </a:r>
            <a:r>
              <a:rPr sz="1400" spc="-40" dirty="0">
                <a:latin typeface="Calibri"/>
                <a:cs typeface="Calibri"/>
              </a:rPr>
              <a:t> </a:t>
            </a:r>
            <a:r>
              <a:rPr sz="1400" dirty="0">
                <a:latin typeface="Calibri"/>
                <a:cs typeface="Calibri"/>
              </a:rPr>
              <a:t>the</a:t>
            </a:r>
            <a:r>
              <a:rPr sz="1400" spc="-15" dirty="0">
                <a:latin typeface="Calibri"/>
                <a:cs typeface="Calibri"/>
              </a:rPr>
              <a:t> </a:t>
            </a:r>
            <a:r>
              <a:rPr sz="1400" dirty="0">
                <a:latin typeface="Calibri"/>
                <a:cs typeface="Calibri"/>
              </a:rPr>
              <a:t>login</a:t>
            </a:r>
            <a:r>
              <a:rPr sz="1400" spc="-20" dirty="0">
                <a:latin typeface="Calibri"/>
                <a:cs typeface="Calibri"/>
              </a:rPr>
              <a:t> </a:t>
            </a:r>
            <a:r>
              <a:rPr sz="1400" spc="-10" dirty="0">
                <a:latin typeface="Calibri"/>
                <a:cs typeface="Calibri"/>
              </a:rPr>
              <a:t>window</a:t>
            </a:r>
            <a:endParaRPr sz="1400">
              <a:latin typeface="Calibri"/>
              <a:cs typeface="Calibri"/>
            </a:endParaRPr>
          </a:p>
          <a:p>
            <a:pPr marL="189865" indent="-177165">
              <a:lnSpc>
                <a:spcPct val="100000"/>
              </a:lnSpc>
              <a:spcBef>
                <a:spcPts val="825"/>
              </a:spcBef>
              <a:buClr>
                <a:srgbClr val="009CA6"/>
              </a:buClr>
              <a:buFont typeface="Calibri"/>
              <a:buAutoNum type="arabicPeriod"/>
              <a:tabLst>
                <a:tab pos="189865" algn="l"/>
              </a:tabLst>
            </a:pPr>
            <a:r>
              <a:rPr sz="1400" dirty="0">
                <a:latin typeface="Calibri"/>
                <a:cs typeface="Calibri"/>
              </a:rPr>
              <a:t>Fill</a:t>
            </a:r>
            <a:r>
              <a:rPr sz="1400" spc="-35" dirty="0">
                <a:latin typeface="Calibri"/>
                <a:cs typeface="Calibri"/>
              </a:rPr>
              <a:t> </a:t>
            </a:r>
            <a:r>
              <a:rPr sz="1400" dirty="0">
                <a:latin typeface="Calibri"/>
                <a:cs typeface="Calibri"/>
              </a:rPr>
              <a:t>out</a:t>
            </a:r>
            <a:r>
              <a:rPr sz="1400" spc="-15" dirty="0">
                <a:latin typeface="Calibri"/>
                <a:cs typeface="Calibri"/>
              </a:rPr>
              <a:t> </a:t>
            </a:r>
            <a:r>
              <a:rPr sz="1400" dirty="0">
                <a:latin typeface="Calibri"/>
                <a:cs typeface="Calibri"/>
              </a:rPr>
              <a:t>the</a:t>
            </a:r>
            <a:r>
              <a:rPr sz="1400" spc="-10" dirty="0">
                <a:latin typeface="Calibri"/>
                <a:cs typeface="Calibri"/>
              </a:rPr>
              <a:t> </a:t>
            </a:r>
            <a:r>
              <a:rPr sz="1400" b="1" dirty="0">
                <a:solidFill>
                  <a:srgbClr val="00609B"/>
                </a:solidFill>
                <a:latin typeface="Calibri"/>
                <a:cs typeface="Calibri"/>
              </a:rPr>
              <a:t>Account</a:t>
            </a:r>
            <a:r>
              <a:rPr sz="1400" b="1" spc="-40" dirty="0">
                <a:solidFill>
                  <a:srgbClr val="00609B"/>
                </a:solidFill>
                <a:latin typeface="Calibri"/>
                <a:cs typeface="Calibri"/>
              </a:rPr>
              <a:t> </a:t>
            </a:r>
            <a:r>
              <a:rPr sz="1400" b="1" dirty="0">
                <a:solidFill>
                  <a:srgbClr val="00609B"/>
                </a:solidFill>
                <a:latin typeface="Calibri"/>
                <a:cs typeface="Calibri"/>
              </a:rPr>
              <a:t>Registration</a:t>
            </a:r>
            <a:r>
              <a:rPr sz="1400" b="1" spc="-55" dirty="0">
                <a:solidFill>
                  <a:srgbClr val="00609B"/>
                </a:solidFill>
                <a:latin typeface="Calibri"/>
                <a:cs typeface="Calibri"/>
              </a:rPr>
              <a:t> </a:t>
            </a:r>
            <a:r>
              <a:rPr sz="1400" dirty="0">
                <a:latin typeface="Calibri"/>
                <a:cs typeface="Calibri"/>
              </a:rPr>
              <a:t>form</a:t>
            </a:r>
            <a:r>
              <a:rPr sz="1400" spc="-50" dirty="0">
                <a:latin typeface="Calibri"/>
                <a:cs typeface="Calibri"/>
              </a:rPr>
              <a:t> </a:t>
            </a:r>
            <a:r>
              <a:rPr sz="1400" dirty="0">
                <a:latin typeface="Calibri"/>
                <a:cs typeface="Calibri"/>
              </a:rPr>
              <a:t>and</a:t>
            </a:r>
            <a:r>
              <a:rPr sz="1400" spc="-20" dirty="0">
                <a:latin typeface="Calibri"/>
                <a:cs typeface="Calibri"/>
              </a:rPr>
              <a:t> </a:t>
            </a:r>
            <a:r>
              <a:rPr sz="1400" dirty="0">
                <a:latin typeface="Calibri"/>
                <a:cs typeface="Calibri"/>
              </a:rPr>
              <a:t>click</a:t>
            </a:r>
            <a:r>
              <a:rPr sz="1400" spc="-25" dirty="0">
                <a:latin typeface="Calibri"/>
                <a:cs typeface="Calibri"/>
              </a:rPr>
              <a:t> </a:t>
            </a:r>
            <a:r>
              <a:rPr sz="1400" b="1" spc="-10" dirty="0">
                <a:solidFill>
                  <a:srgbClr val="00609B"/>
                </a:solidFill>
                <a:latin typeface="Calibri"/>
                <a:cs typeface="Calibri"/>
              </a:rPr>
              <a:t>Continue</a:t>
            </a:r>
            <a:endParaRPr sz="1400">
              <a:latin typeface="Calibri"/>
              <a:cs typeface="Calibri"/>
            </a:endParaRPr>
          </a:p>
        </p:txBody>
      </p:sp>
      <p:grpSp>
        <p:nvGrpSpPr>
          <p:cNvPr id="4" name="object 4"/>
          <p:cNvGrpSpPr/>
          <p:nvPr/>
        </p:nvGrpSpPr>
        <p:grpSpPr>
          <a:xfrm>
            <a:off x="285368" y="0"/>
            <a:ext cx="11906885" cy="6169660"/>
            <a:chOff x="285368" y="0"/>
            <a:chExt cx="11906885" cy="6169660"/>
          </a:xfrm>
        </p:grpSpPr>
        <p:sp>
          <p:nvSpPr>
            <p:cNvPr id="5" name="object 5"/>
            <p:cNvSpPr/>
            <p:nvPr/>
          </p:nvSpPr>
          <p:spPr>
            <a:xfrm>
              <a:off x="9352787" y="0"/>
              <a:ext cx="2839720" cy="6169660"/>
            </a:xfrm>
            <a:custGeom>
              <a:avLst/>
              <a:gdLst/>
              <a:ahLst/>
              <a:cxnLst/>
              <a:rect l="l" t="t" r="r" b="b"/>
              <a:pathLst>
                <a:path w="2839720" h="6169660">
                  <a:moveTo>
                    <a:pt x="2839211" y="0"/>
                  </a:moveTo>
                  <a:lnTo>
                    <a:pt x="0" y="0"/>
                  </a:lnTo>
                  <a:lnTo>
                    <a:pt x="0" y="6169152"/>
                  </a:lnTo>
                  <a:lnTo>
                    <a:pt x="2839211" y="6169152"/>
                  </a:lnTo>
                  <a:lnTo>
                    <a:pt x="2839211" y="0"/>
                  </a:lnTo>
                  <a:close/>
                </a:path>
              </a:pathLst>
            </a:custGeom>
            <a:solidFill>
              <a:srgbClr val="EFF6F8"/>
            </a:solidFill>
          </p:spPr>
          <p:txBody>
            <a:bodyPr wrap="square" lIns="0" tIns="0" rIns="0" bIns="0" rtlCol="0"/>
            <a:lstStyle/>
            <a:p>
              <a:endParaRPr/>
            </a:p>
          </p:txBody>
        </p:sp>
        <p:pic>
          <p:nvPicPr>
            <p:cNvPr id="6" name="object 6"/>
            <p:cNvPicPr/>
            <p:nvPr/>
          </p:nvPicPr>
          <p:blipFill>
            <a:blip r:embed="rId2" cstate="print"/>
            <a:stretch>
              <a:fillRect/>
            </a:stretch>
          </p:blipFill>
          <p:spPr>
            <a:xfrm>
              <a:off x="609600" y="2286000"/>
              <a:ext cx="2436875" cy="2147315"/>
            </a:xfrm>
            <a:prstGeom prst="rect">
              <a:avLst/>
            </a:prstGeom>
          </p:spPr>
        </p:pic>
        <p:sp>
          <p:nvSpPr>
            <p:cNvPr id="7" name="object 7"/>
            <p:cNvSpPr/>
            <p:nvPr/>
          </p:nvSpPr>
          <p:spPr>
            <a:xfrm>
              <a:off x="606425" y="2282825"/>
              <a:ext cx="2443480" cy="2153920"/>
            </a:xfrm>
            <a:custGeom>
              <a:avLst/>
              <a:gdLst/>
              <a:ahLst/>
              <a:cxnLst/>
              <a:rect l="l" t="t" r="r" b="b"/>
              <a:pathLst>
                <a:path w="2443480" h="2153920">
                  <a:moveTo>
                    <a:pt x="0" y="0"/>
                  </a:moveTo>
                  <a:lnTo>
                    <a:pt x="2443226" y="0"/>
                  </a:lnTo>
                  <a:lnTo>
                    <a:pt x="2443226" y="2153666"/>
                  </a:lnTo>
                  <a:lnTo>
                    <a:pt x="0" y="2153666"/>
                  </a:lnTo>
                  <a:lnTo>
                    <a:pt x="0" y="0"/>
                  </a:lnTo>
                  <a:close/>
                </a:path>
              </a:pathLst>
            </a:custGeom>
            <a:ln w="6350">
              <a:solidFill>
                <a:srgbClr val="D9D9D9"/>
              </a:solidFill>
            </a:ln>
          </p:spPr>
          <p:txBody>
            <a:bodyPr wrap="square" lIns="0" tIns="0" rIns="0" bIns="0" rtlCol="0"/>
            <a:lstStyle/>
            <a:p>
              <a:endParaRPr/>
            </a:p>
          </p:txBody>
        </p:sp>
        <p:pic>
          <p:nvPicPr>
            <p:cNvPr id="8" name="object 8"/>
            <p:cNvPicPr/>
            <p:nvPr/>
          </p:nvPicPr>
          <p:blipFill>
            <a:blip r:embed="rId3" cstate="print"/>
            <a:stretch>
              <a:fillRect/>
            </a:stretch>
          </p:blipFill>
          <p:spPr>
            <a:xfrm>
              <a:off x="4837176" y="2194560"/>
              <a:ext cx="3262883" cy="3861815"/>
            </a:xfrm>
            <a:prstGeom prst="rect">
              <a:avLst/>
            </a:prstGeom>
          </p:spPr>
        </p:pic>
        <p:sp>
          <p:nvSpPr>
            <p:cNvPr id="9" name="object 9"/>
            <p:cNvSpPr/>
            <p:nvPr/>
          </p:nvSpPr>
          <p:spPr>
            <a:xfrm>
              <a:off x="4834001" y="2191385"/>
              <a:ext cx="3269615" cy="3868420"/>
            </a:xfrm>
            <a:custGeom>
              <a:avLst/>
              <a:gdLst/>
              <a:ahLst/>
              <a:cxnLst/>
              <a:rect l="l" t="t" r="r" b="b"/>
              <a:pathLst>
                <a:path w="3269615" h="3868420">
                  <a:moveTo>
                    <a:pt x="0" y="0"/>
                  </a:moveTo>
                  <a:lnTo>
                    <a:pt x="3269233" y="0"/>
                  </a:lnTo>
                  <a:lnTo>
                    <a:pt x="3269233" y="3868166"/>
                  </a:lnTo>
                  <a:lnTo>
                    <a:pt x="0" y="3868166"/>
                  </a:lnTo>
                  <a:lnTo>
                    <a:pt x="0" y="0"/>
                  </a:lnTo>
                  <a:close/>
                </a:path>
              </a:pathLst>
            </a:custGeom>
            <a:ln w="6350">
              <a:solidFill>
                <a:srgbClr val="D9D9D9"/>
              </a:solidFill>
            </a:ln>
          </p:spPr>
          <p:txBody>
            <a:bodyPr wrap="square" lIns="0" tIns="0" rIns="0" bIns="0" rtlCol="0"/>
            <a:lstStyle/>
            <a:p>
              <a:endParaRPr/>
            </a:p>
          </p:txBody>
        </p:sp>
        <p:sp>
          <p:nvSpPr>
            <p:cNvPr id="10" name="object 10"/>
            <p:cNvSpPr/>
            <p:nvPr/>
          </p:nvSpPr>
          <p:spPr>
            <a:xfrm>
              <a:off x="294893" y="1643633"/>
              <a:ext cx="183515" cy="916940"/>
            </a:xfrm>
            <a:custGeom>
              <a:avLst/>
              <a:gdLst/>
              <a:ahLst/>
              <a:cxnLst/>
              <a:rect l="l" t="t" r="r" b="b"/>
              <a:pathLst>
                <a:path w="183515" h="916939">
                  <a:moveTo>
                    <a:pt x="0" y="0"/>
                  </a:moveTo>
                  <a:lnTo>
                    <a:pt x="0" y="916584"/>
                  </a:lnTo>
                  <a:lnTo>
                    <a:pt x="183057" y="916584"/>
                  </a:lnTo>
                </a:path>
              </a:pathLst>
            </a:custGeom>
            <a:ln w="19049">
              <a:solidFill>
                <a:srgbClr val="009CA6"/>
              </a:solidFill>
            </a:ln>
          </p:spPr>
          <p:txBody>
            <a:bodyPr wrap="square" lIns="0" tIns="0" rIns="0" bIns="0" rtlCol="0"/>
            <a:lstStyle/>
            <a:p>
              <a:endParaRPr/>
            </a:p>
          </p:txBody>
        </p:sp>
        <p:sp>
          <p:nvSpPr>
            <p:cNvPr id="11" name="object 11"/>
            <p:cNvSpPr/>
            <p:nvPr/>
          </p:nvSpPr>
          <p:spPr>
            <a:xfrm>
              <a:off x="463952" y="2521711"/>
              <a:ext cx="77470" cy="76200"/>
            </a:xfrm>
            <a:custGeom>
              <a:avLst/>
              <a:gdLst/>
              <a:ahLst/>
              <a:cxnLst/>
              <a:rect l="l" t="t" r="r" b="b"/>
              <a:pathLst>
                <a:path w="77470" h="76200">
                  <a:moveTo>
                    <a:pt x="2616" y="0"/>
                  </a:moveTo>
                  <a:lnTo>
                    <a:pt x="0" y="76149"/>
                  </a:lnTo>
                  <a:lnTo>
                    <a:pt x="77470" y="40690"/>
                  </a:lnTo>
                  <a:lnTo>
                    <a:pt x="2616" y="0"/>
                  </a:lnTo>
                  <a:close/>
                </a:path>
              </a:pathLst>
            </a:custGeom>
            <a:solidFill>
              <a:srgbClr val="009CA6"/>
            </a:solidFill>
          </p:spPr>
          <p:txBody>
            <a:bodyPr wrap="square" lIns="0" tIns="0" rIns="0" bIns="0" rtlCol="0"/>
            <a:lstStyle/>
            <a:p>
              <a:endParaRPr/>
            </a:p>
          </p:txBody>
        </p:sp>
        <p:pic>
          <p:nvPicPr>
            <p:cNvPr id="12" name="object 12"/>
            <p:cNvPicPr/>
            <p:nvPr/>
          </p:nvPicPr>
          <p:blipFill>
            <a:blip r:embed="rId4" cstate="print"/>
            <a:stretch>
              <a:fillRect/>
            </a:stretch>
          </p:blipFill>
          <p:spPr>
            <a:xfrm>
              <a:off x="10183369" y="1821179"/>
              <a:ext cx="748282" cy="900683"/>
            </a:xfrm>
            <a:prstGeom prst="rect">
              <a:avLst/>
            </a:prstGeom>
          </p:spPr>
        </p:pic>
      </p:grpSp>
      <p:sp>
        <p:nvSpPr>
          <p:cNvPr id="13" name="object 13"/>
          <p:cNvSpPr txBox="1"/>
          <p:nvPr/>
        </p:nvSpPr>
        <p:spPr>
          <a:xfrm>
            <a:off x="9886253" y="2941981"/>
            <a:ext cx="1745614" cy="1688464"/>
          </a:xfrm>
          <a:prstGeom prst="rect">
            <a:avLst/>
          </a:prstGeom>
        </p:spPr>
        <p:txBody>
          <a:bodyPr vert="horz" wrap="square" lIns="0" tIns="12065" rIns="0" bIns="0" rtlCol="0">
            <a:spAutoFit/>
          </a:bodyPr>
          <a:lstStyle/>
          <a:p>
            <a:pPr marL="19685">
              <a:lnSpc>
                <a:spcPct val="100000"/>
              </a:lnSpc>
              <a:spcBef>
                <a:spcPts val="95"/>
              </a:spcBef>
            </a:pPr>
            <a:r>
              <a:rPr sz="1600" b="1" spc="-20" dirty="0">
                <a:solidFill>
                  <a:srgbClr val="00609B"/>
                </a:solidFill>
                <a:latin typeface="Calibri"/>
                <a:cs typeface="Calibri"/>
              </a:rPr>
              <a:t>TIP:</a:t>
            </a:r>
            <a:endParaRPr sz="1600">
              <a:latin typeface="Calibri"/>
              <a:cs typeface="Calibri"/>
            </a:endParaRPr>
          </a:p>
          <a:p>
            <a:pPr marL="12700" marR="5080">
              <a:lnSpc>
                <a:spcPct val="100200"/>
              </a:lnSpc>
              <a:spcBef>
                <a:spcPts val="1080"/>
              </a:spcBef>
            </a:pPr>
            <a:r>
              <a:rPr sz="1400" dirty="0">
                <a:latin typeface="Calibri"/>
                <a:cs typeface="Calibri"/>
              </a:rPr>
              <a:t>Make</a:t>
            </a:r>
            <a:r>
              <a:rPr sz="1400" spc="-25" dirty="0">
                <a:latin typeface="Calibri"/>
                <a:cs typeface="Calibri"/>
              </a:rPr>
              <a:t> </a:t>
            </a:r>
            <a:r>
              <a:rPr sz="1400" dirty="0">
                <a:latin typeface="Calibri"/>
                <a:cs typeface="Calibri"/>
              </a:rPr>
              <a:t>sure</a:t>
            </a:r>
            <a:r>
              <a:rPr sz="1400" spc="-30" dirty="0">
                <a:latin typeface="Calibri"/>
                <a:cs typeface="Calibri"/>
              </a:rPr>
              <a:t> </a:t>
            </a:r>
            <a:r>
              <a:rPr sz="1400" dirty="0">
                <a:latin typeface="Calibri"/>
                <a:cs typeface="Calibri"/>
              </a:rPr>
              <a:t>to</a:t>
            </a:r>
            <a:r>
              <a:rPr sz="1400" spc="-30" dirty="0">
                <a:latin typeface="Calibri"/>
                <a:cs typeface="Calibri"/>
              </a:rPr>
              <a:t> </a:t>
            </a:r>
            <a:r>
              <a:rPr sz="1400" spc="-10" dirty="0">
                <a:latin typeface="Calibri"/>
                <a:cs typeface="Calibri"/>
              </a:rPr>
              <a:t>register </a:t>
            </a:r>
            <a:r>
              <a:rPr sz="1400" dirty="0">
                <a:latin typeface="Calibri"/>
                <a:cs typeface="Calibri"/>
              </a:rPr>
              <a:t>with</a:t>
            </a:r>
            <a:r>
              <a:rPr sz="1400" spc="-35" dirty="0">
                <a:latin typeface="Calibri"/>
                <a:cs typeface="Calibri"/>
              </a:rPr>
              <a:t> </a:t>
            </a:r>
            <a:r>
              <a:rPr sz="1400" dirty="0">
                <a:latin typeface="Calibri"/>
                <a:cs typeface="Calibri"/>
              </a:rPr>
              <a:t>an</a:t>
            </a:r>
            <a:r>
              <a:rPr sz="1400" spc="-15" dirty="0">
                <a:latin typeface="Calibri"/>
                <a:cs typeface="Calibri"/>
              </a:rPr>
              <a:t> </a:t>
            </a:r>
            <a:r>
              <a:rPr sz="1400" spc="-10" dirty="0">
                <a:latin typeface="Calibri"/>
                <a:cs typeface="Calibri"/>
              </a:rPr>
              <a:t>active, organizational</a:t>
            </a:r>
            <a:r>
              <a:rPr sz="1400" spc="60" dirty="0">
                <a:latin typeface="Calibri"/>
                <a:cs typeface="Calibri"/>
              </a:rPr>
              <a:t> </a:t>
            </a:r>
            <a:r>
              <a:rPr sz="1400" spc="-20" dirty="0">
                <a:latin typeface="Calibri"/>
                <a:cs typeface="Calibri"/>
              </a:rPr>
              <a:t>email </a:t>
            </a:r>
            <a:r>
              <a:rPr sz="1400" dirty="0">
                <a:latin typeface="Calibri"/>
                <a:cs typeface="Calibri"/>
              </a:rPr>
              <a:t>address</a:t>
            </a:r>
            <a:r>
              <a:rPr sz="1400" spc="-20" dirty="0">
                <a:latin typeface="Calibri"/>
                <a:cs typeface="Calibri"/>
              </a:rPr>
              <a:t> </a:t>
            </a:r>
            <a:r>
              <a:rPr sz="1400" dirty="0">
                <a:latin typeface="Calibri"/>
                <a:cs typeface="Calibri"/>
              </a:rPr>
              <a:t>from</a:t>
            </a:r>
            <a:r>
              <a:rPr sz="1400" spc="-60" dirty="0">
                <a:latin typeface="Calibri"/>
                <a:cs typeface="Calibri"/>
              </a:rPr>
              <a:t> </a:t>
            </a:r>
            <a:r>
              <a:rPr sz="1400" spc="-25" dirty="0">
                <a:latin typeface="Calibri"/>
                <a:cs typeface="Calibri"/>
              </a:rPr>
              <a:t>an </a:t>
            </a:r>
            <a:r>
              <a:rPr sz="1400" dirty="0">
                <a:latin typeface="Calibri"/>
                <a:cs typeface="Calibri"/>
              </a:rPr>
              <a:t>approved</a:t>
            </a:r>
            <a:r>
              <a:rPr sz="1400" spc="-45" dirty="0">
                <a:latin typeface="Calibri"/>
                <a:cs typeface="Calibri"/>
              </a:rPr>
              <a:t> </a:t>
            </a:r>
            <a:r>
              <a:rPr sz="1400" dirty="0">
                <a:latin typeface="Calibri"/>
                <a:cs typeface="Calibri"/>
              </a:rPr>
              <a:t>email</a:t>
            </a:r>
            <a:r>
              <a:rPr sz="1400" spc="-35" dirty="0">
                <a:latin typeface="Calibri"/>
                <a:cs typeface="Calibri"/>
              </a:rPr>
              <a:t> </a:t>
            </a:r>
            <a:r>
              <a:rPr sz="1400" spc="-10" dirty="0">
                <a:latin typeface="Calibri"/>
                <a:cs typeface="Calibri"/>
              </a:rPr>
              <a:t>domain </a:t>
            </a:r>
            <a:r>
              <a:rPr sz="1400" dirty="0">
                <a:latin typeface="Calibri"/>
                <a:cs typeface="Calibri"/>
              </a:rPr>
              <a:t>to</a:t>
            </a:r>
            <a:r>
              <a:rPr sz="1400" spc="-35" dirty="0">
                <a:latin typeface="Calibri"/>
                <a:cs typeface="Calibri"/>
              </a:rPr>
              <a:t> </a:t>
            </a:r>
            <a:r>
              <a:rPr sz="1400" dirty="0">
                <a:latin typeface="Calibri"/>
                <a:cs typeface="Calibri"/>
              </a:rPr>
              <a:t>be</a:t>
            </a:r>
            <a:r>
              <a:rPr sz="1400" spc="-35" dirty="0">
                <a:latin typeface="Calibri"/>
                <a:cs typeface="Calibri"/>
              </a:rPr>
              <a:t> </a:t>
            </a:r>
            <a:r>
              <a:rPr sz="1400" dirty="0">
                <a:latin typeface="Calibri"/>
                <a:cs typeface="Calibri"/>
              </a:rPr>
              <a:t>granted</a:t>
            </a:r>
            <a:r>
              <a:rPr sz="1400" spc="-20" dirty="0">
                <a:latin typeface="Calibri"/>
                <a:cs typeface="Calibri"/>
              </a:rPr>
              <a:t> </a:t>
            </a:r>
            <a:r>
              <a:rPr sz="1400" spc="-10" dirty="0">
                <a:latin typeface="Calibri"/>
                <a:cs typeface="Calibri"/>
              </a:rPr>
              <a:t>access.</a:t>
            </a:r>
            <a:endParaRPr sz="1400">
              <a:latin typeface="Calibri"/>
              <a:cs typeface="Calibri"/>
            </a:endParaRPr>
          </a:p>
        </p:txBody>
      </p:sp>
      <p:grpSp>
        <p:nvGrpSpPr>
          <p:cNvPr id="14" name="object 14"/>
          <p:cNvGrpSpPr/>
          <p:nvPr/>
        </p:nvGrpSpPr>
        <p:grpSpPr>
          <a:xfrm>
            <a:off x="4828413" y="1964817"/>
            <a:ext cx="1280160" cy="184150"/>
            <a:chOff x="4828413" y="1964817"/>
            <a:chExt cx="1280160" cy="184150"/>
          </a:xfrm>
        </p:grpSpPr>
        <p:sp>
          <p:nvSpPr>
            <p:cNvPr id="15" name="object 15"/>
            <p:cNvSpPr/>
            <p:nvPr/>
          </p:nvSpPr>
          <p:spPr>
            <a:xfrm>
              <a:off x="4837938" y="1974342"/>
              <a:ext cx="1233805" cy="111760"/>
            </a:xfrm>
            <a:custGeom>
              <a:avLst/>
              <a:gdLst/>
              <a:ahLst/>
              <a:cxnLst/>
              <a:rect l="l" t="t" r="r" b="b"/>
              <a:pathLst>
                <a:path w="1233804" h="111760">
                  <a:moveTo>
                    <a:pt x="0" y="0"/>
                  </a:moveTo>
                  <a:lnTo>
                    <a:pt x="1233779" y="0"/>
                  </a:lnTo>
                  <a:lnTo>
                    <a:pt x="1233779" y="111328"/>
                  </a:lnTo>
                </a:path>
              </a:pathLst>
            </a:custGeom>
            <a:ln w="19050">
              <a:solidFill>
                <a:srgbClr val="009CA6"/>
              </a:solidFill>
            </a:ln>
          </p:spPr>
          <p:txBody>
            <a:bodyPr wrap="square" lIns="0" tIns="0" rIns="0" bIns="0" rtlCol="0"/>
            <a:lstStyle/>
            <a:p>
              <a:endParaRPr/>
            </a:p>
          </p:txBody>
        </p:sp>
        <p:sp>
          <p:nvSpPr>
            <p:cNvPr id="16" name="object 16"/>
            <p:cNvSpPr/>
            <p:nvPr/>
          </p:nvSpPr>
          <p:spPr>
            <a:xfrm>
              <a:off x="6032431" y="2068769"/>
              <a:ext cx="76200" cy="80010"/>
            </a:xfrm>
            <a:custGeom>
              <a:avLst/>
              <a:gdLst/>
              <a:ahLst/>
              <a:cxnLst/>
              <a:rect l="l" t="t" r="r" b="b"/>
              <a:pathLst>
                <a:path w="76200" h="80010">
                  <a:moveTo>
                    <a:pt x="75717" y="0"/>
                  </a:moveTo>
                  <a:lnTo>
                    <a:pt x="0" y="8559"/>
                  </a:lnTo>
                  <a:lnTo>
                    <a:pt x="46418" y="79997"/>
                  </a:lnTo>
                  <a:lnTo>
                    <a:pt x="75717" y="0"/>
                  </a:lnTo>
                  <a:close/>
                </a:path>
              </a:pathLst>
            </a:custGeom>
            <a:solidFill>
              <a:srgbClr val="009CA6"/>
            </a:solidFill>
          </p:spPr>
          <p:txBody>
            <a:bodyPr wrap="square" lIns="0" tIns="0" rIns="0" bIns="0" rtlCol="0"/>
            <a:lstStyle/>
            <a:p>
              <a:endParaRPr/>
            </a:p>
          </p:txBody>
        </p:sp>
      </p:gr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6</a:t>
            </a:fld>
            <a:endParaRPr spc="-25"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marL="6350">
              <a:lnSpc>
                <a:spcPct val="100000"/>
              </a:lnSpc>
              <a:spcBef>
                <a:spcPts val="105"/>
              </a:spcBef>
            </a:pPr>
            <a:r>
              <a:rPr dirty="0"/>
              <a:t>How</a:t>
            </a:r>
            <a:r>
              <a:rPr spc="-30" dirty="0"/>
              <a:t> </a:t>
            </a:r>
            <a:r>
              <a:rPr dirty="0"/>
              <a:t>do</a:t>
            </a:r>
            <a:r>
              <a:rPr spc="-20" dirty="0"/>
              <a:t> </a:t>
            </a:r>
            <a:r>
              <a:rPr dirty="0"/>
              <a:t>I</a:t>
            </a:r>
            <a:r>
              <a:rPr spc="-25" dirty="0"/>
              <a:t> </a:t>
            </a:r>
            <a:r>
              <a:rPr dirty="0"/>
              <a:t>log</a:t>
            </a:r>
            <a:r>
              <a:rPr spc="-30" dirty="0"/>
              <a:t> </a:t>
            </a:r>
            <a:r>
              <a:rPr dirty="0"/>
              <a:t>in</a:t>
            </a:r>
            <a:r>
              <a:rPr spc="-30" dirty="0"/>
              <a:t> </a:t>
            </a:r>
            <a:r>
              <a:rPr dirty="0"/>
              <a:t>to</a:t>
            </a:r>
            <a:r>
              <a:rPr spc="-30" dirty="0"/>
              <a:t> </a:t>
            </a:r>
            <a:r>
              <a:rPr dirty="0"/>
              <a:t>IEEE</a:t>
            </a:r>
            <a:r>
              <a:rPr spc="-15" dirty="0"/>
              <a:t> </a:t>
            </a:r>
            <a:r>
              <a:rPr spc="-10" dirty="0"/>
              <a:t>DiscoveryPoint?</a:t>
            </a:r>
          </a:p>
        </p:txBody>
      </p:sp>
      <p:sp>
        <p:nvSpPr>
          <p:cNvPr id="3" name="object 3"/>
          <p:cNvSpPr txBox="1"/>
          <p:nvPr/>
        </p:nvSpPr>
        <p:spPr>
          <a:xfrm>
            <a:off x="409194" y="1160928"/>
            <a:ext cx="8846820" cy="106616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Log</a:t>
            </a:r>
            <a:r>
              <a:rPr sz="1400" spc="-25" dirty="0">
                <a:latin typeface="Calibri"/>
                <a:cs typeface="Calibri"/>
              </a:rPr>
              <a:t> </a:t>
            </a:r>
            <a:r>
              <a:rPr sz="1400" dirty="0">
                <a:latin typeface="Calibri"/>
                <a:cs typeface="Calibri"/>
              </a:rPr>
              <a:t>into</a:t>
            </a:r>
            <a:r>
              <a:rPr sz="1400" spc="-20" dirty="0">
                <a:latin typeface="Calibri"/>
                <a:cs typeface="Calibri"/>
              </a:rPr>
              <a:t> </a:t>
            </a:r>
            <a:r>
              <a:rPr sz="1400" dirty="0">
                <a:latin typeface="Calibri"/>
                <a:cs typeface="Calibri"/>
              </a:rPr>
              <a:t>IEEE</a:t>
            </a:r>
            <a:r>
              <a:rPr sz="1400" spc="-10" dirty="0">
                <a:latin typeface="Calibri"/>
                <a:cs typeface="Calibri"/>
              </a:rPr>
              <a:t> </a:t>
            </a:r>
            <a:r>
              <a:rPr sz="1400" dirty="0">
                <a:latin typeface="Calibri"/>
                <a:cs typeface="Calibri"/>
              </a:rPr>
              <a:t>DiscoveryPoint</a:t>
            </a:r>
            <a:r>
              <a:rPr sz="1400" spc="-10" dirty="0">
                <a:latin typeface="Calibri"/>
                <a:cs typeface="Calibri"/>
              </a:rPr>
              <a:t> </a:t>
            </a:r>
            <a:r>
              <a:rPr sz="1400" dirty="0">
                <a:latin typeface="Calibri"/>
                <a:cs typeface="Calibri"/>
              </a:rPr>
              <a:t>at</a:t>
            </a:r>
            <a:r>
              <a:rPr sz="1400" spc="-10" dirty="0">
                <a:latin typeface="Calibri"/>
                <a:cs typeface="Calibri"/>
              </a:rPr>
              <a:t> </a:t>
            </a:r>
            <a:r>
              <a:rPr sz="1400" b="1" spc="-10" dirty="0">
                <a:solidFill>
                  <a:srgbClr val="00609B"/>
                </a:solidFill>
                <a:latin typeface="Calibri"/>
                <a:cs typeface="Calibri"/>
              </a:rPr>
              <a:t>discoverypoint-comms.ieee.org</a:t>
            </a:r>
            <a:r>
              <a:rPr sz="1400" b="1" spc="-55" dirty="0">
                <a:solidFill>
                  <a:srgbClr val="00609B"/>
                </a:solidFill>
                <a:latin typeface="Calibri"/>
                <a:cs typeface="Calibri"/>
              </a:rPr>
              <a:t> </a:t>
            </a:r>
            <a:r>
              <a:rPr sz="1400" dirty="0">
                <a:latin typeface="Calibri"/>
                <a:cs typeface="Calibri"/>
              </a:rPr>
              <a:t>using</a:t>
            </a:r>
            <a:r>
              <a:rPr sz="1400" spc="-10" dirty="0">
                <a:latin typeface="Calibri"/>
                <a:cs typeface="Calibri"/>
              </a:rPr>
              <a:t> </a:t>
            </a:r>
            <a:r>
              <a:rPr sz="1400" dirty="0">
                <a:latin typeface="Calibri"/>
                <a:cs typeface="Calibri"/>
              </a:rPr>
              <a:t>your</a:t>
            </a:r>
            <a:r>
              <a:rPr sz="1400" spc="-20" dirty="0">
                <a:latin typeface="Calibri"/>
                <a:cs typeface="Calibri"/>
              </a:rPr>
              <a:t> </a:t>
            </a:r>
            <a:r>
              <a:rPr sz="1400" dirty="0">
                <a:latin typeface="Calibri"/>
                <a:cs typeface="Calibri"/>
              </a:rPr>
              <a:t>email</a:t>
            </a:r>
            <a:r>
              <a:rPr sz="1400" spc="-15" dirty="0">
                <a:latin typeface="Calibri"/>
                <a:cs typeface="Calibri"/>
              </a:rPr>
              <a:t> </a:t>
            </a:r>
            <a:r>
              <a:rPr sz="1400" dirty="0">
                <a:latin typeface="Calibri"/>
                <a:cs typeface="Calibri"/>
              </a:rPr>
              <a:t>and</a:t>
            </a:r>
            <a:r>
              <a:rPr sz="1400" spc="-15" dirty="0">
                <a:latin typeface="Calibri"/>
                <a:cs typeface="Calibri"/>
              </a:rPr>
              <a:t> </a:t>
            </a:r>
            <a:r>
              <a:rPr sz="1400" spc="-10" dirty="0">
                <a:latin typeface="Calibri"/>
                <a:cs typeface="Calibri"/>
              </a:rPr>
              <a:t>password.</a:t>
            </a:r>
            <a:endParaRPr sz="1400">
              <a:latin typeface="Calibri"/>
              <a:cs typeface="Calibri"/>
            </a:endParaRPr>
          </a:p>
          <a:p>
            <a:pPr marL="37465" marR="5080">
              <a:lnSpc>
                <a:spcPct val="100000"/>
              </a:lnSpc>
              <a:spcBef>
                <a:spcPts val="1465"/>
              </a:spcBef>
            </a:pPr>
            <a:r>
              <a:rPr sz="1400" b="1" dirty="0">
                <a:solidFill>
                  <a:srgbClr val="00609B"/>
                </a:solidFill>
                <a:latin typeface="Calibri"/>
                <a:cs typeface="Calibri"/>
              </a:rPr>
              <a:t>Forgot</a:t>
            </a:r>
            <a:r>
              <a:rPr sz="1400" b="1" spc="-45" dirty="0">
                <a:solidFill>
                  <a:srgbClr val="00609B"/>
                </a:solidFill>
                <a:latin typeface="Calibri"/>
                <a:cs typeface="Calibri"/>
              </a:rPr>
              <a:t> </a:t>
            </a:r>
            <a:r>
              <a:rPr sz="1400" b="1" dirty="0">
                <a:solidFill>
                  <a:srgbClr val="00609B"/>
                </a:solidFill>
                <a:latin typeface="Calibri"/>
                <a:cs typeface="Calibri"/>
              </a:rPr>
              <a:t>your</a:t>
            </a:r>
            <a:r>
              <a:rPr sz="1400" b="1" spc="-30" dirty="0">
                <a:solidFill>
                  <a:srgbClr val="00609B"/>
                </a:solidFill>
                <a:latin typeface="Calibri"/>
                <a:cs typeface="Calibri"/>
              </a:rPr>
              <a:t> </a:t>
            </a:r>
            <a:r>
              <a:rPr sz="1400" b="1" dirty="0">
                <a:solidFill>
                  <a:srgbClr val="00609B"/>
                </a:solidFill>
                <a:latin typeface="Calibri"/>
                <a:cs typeface="Calibri"/>
              </a:rPr>
              <a:t>password?</a:t>
            </a:r>
            <a:r>
              <a:rPr sz="1400" b="1" spc="-65" dirty="0">
                <a:solidFill>
                  <a:srgbClr val="00609B"/>
                </a:solidFill>
                <a:latin typeface="Calibri"/>
                <a:cs typeface="Calibri"/>
              </a:rPr>
              <a:t> </a:t>
            </a:r>
            <a:r>
              <a:rPr sz="1400" dirty="0">
                <a:latin typeface="Calibri"/>
                <a:cs typeface="Calibri"/>
              </a:rPr>
              <a:t>From</a:t>
            </a:r>
            <a:r>
              <a:rPr sz="1400" spc="-50" dirty="0">
                <a:latin typeface="Calibri"/>
                <a:cs typeface="Calibri"/>
              </a:rPr>
              <a:t> </a:t>
            </a:r>
            <a:r>
              <a:rPr sz="1400" dirty="0">
                <a:latin typeface="Calibri"/>
                <a:cs typeface="Calibri"/>
              </a:rPr>
              <a:t>the</a:t>
            </a:r>
            <a:r>
              <a:rPr sz="1400" spc="-5" dirty="0">
                <a:latin typeface="Calibri"/>
                <a:cs typeface="Calibri"/>
              </a:rPr>
              <a:t> </a:t>
            </a:r>
            <a:r>
              <a:rPr sz="1400" dirty="0">
                <a:latin typeface="Calibri"/>
                <a:cs typeface="Calibri"/>
              </a:rPr>
              <a:t>second</a:t>
            </a:r>
            <a:r>
              <a:rPr sz="1400" spc="-30" dirty="0">
                <a:latin typeface="Calibri"/>
                <a:cs typeface="Calibri"/>
              </a:rPr>
              <a:t> </a:t>
            </a:r>
            <a:r>
              <a:rPr sz="1400" dirty="0">
                <a:latin typeface="Calibri"/>
                <a:cs typeface="Calibri"/>
              </a:rPr>
              <a:t>login</a:t>
            </a:r>
            <a:r>
              <a:rPr sz="1400" spc="-20" dirty="0">
                <a:latin typeface="Calibri"/>
                <a:cs typeface="Calibri"/>
              </a:rPr>
              <a:t> </a:t>
            </a:r>
            <a:r>
              <a:rPr sz="1400" dirty="0">
                <a:latin typeface="Calibri"/>
                <a:cs typeface="Calibri"/>
              </a:rPr>
              <a:t>window,</a:t>
            </a:r>
            <a:r>
              <a:rPr sz="1400" spc="-35" dirty="0">
                <a:latin typeface="Calibri"/>
                <a:cs typeface="Calibri"/>
              </a:rPr>
              <a:t> </a:t>
            </a:r>
            <a:r>
              <a:rPr sz="1400" dirty="0">
                <a:latin typeface="Calibri"/>
                <a:cs typeface="Calibri"/>
              </a:rPr>
              <a:t>select</a:t>
            </a:r>
            <a:r>
              <a:rPr sz="1400" spc="-15" dirty="0">
                <a:latin typeface="Calibri"/>
                <a:cs typeface="Calibri"/>
              </a:rPr>
              <a:t> </a:t>
            </a:r>
            <a:r>
              <a:rPr sz="1400" dirty="0">
                <a:latin typeface="Calibri"/>
                <a:cs typeface="Calibri"/>
              </a:rPr>
              <a:t>the</a:t>
            </a:r>
            <a:r>
              <a:rPr sz="1400" spc="-5" dirty="0">
                <a:latin typeface="Calibri"/>
                <a:cs typeface="Calibri"/>
              </a:rPr>
              <a:t> </a:t>
            </a:r>
            <a:r>
              <a:rPr sz="1400" b="1" dirty="0">
                <a:solidFill>
                  <a:srgbClr val="00609B"/>
                </a:solidFill>
                <a:latin typeface="Calibri"/>
                <a:cs typeface="Calibri"/>
              </a:rPr>
              <a:t>Reset</a:t>
            </a:r>
            <a:r>
              <a:rPr sz="1400" b="1" spc="-55" dirty="0">
                <a:solidFill>
                  <a:srgbClr val="00609B"/>
                </a:solidFill>
                <a:latin typeface="Calibri"/>
                <a:cs typeface="Calibri"/>
              </a:rPr>
              <a:t> </a:t>
            </a:r>
            <a:r>
              <a:rPr sz="1400" b="1" dirty="0">
                <a:solidFill>
                  <a:srgbClr val="00609B"/>
                </a:solidFill>
                <a:latin typeface="Calibri"/>
                <a:cs typeface="Calibri"/>
              </a:rPr>
              <a:t>your</a:t>
            </a:r>
            <a:r>
              <a:rPr sz="1400" b="1" spc="-35" dirty="0">
                <a:solidFill>
                  <a:srgbClr val="00609B"/>
                </a:solidFill>
                <a:latin typeface="Calibri"/>
                <a:cs typeface="Calibri"/>
              </a:rPr>
              <a:t> </a:t>
            </a:r>
            <a:r>
              <a:rPr sz="1400" b="1" dirty="0">
                <a:solidFill>
                  <a:srgbClr val="00609B"/>
                </a:solidFill>
                <a:latin typeface="Calibri"/>
                <a:cs typeface="Calibri"/>
              </a:rPr>
              <a:t>password</a:t>
            </a:r>
            <a:r>
              <a:rPr sz="1400" b="1" spc="-55" dirty="0">
                <a:solidFill>
                  <a:srgbClr val="00609B"/>
                </a:solidFill>
                <a:latin typeface="Calibri"/>
                <a:cs typeface="Calibri"/>
              </a:rPr>
              <a:t> </a:t>
            </a:r>
            <a:r>
              <a:rPr sz="1400" dirty="0">
                <a:latin typeface="Calibri"/>
                <a:cs typeface="Calibri"/>
              </a:rPr>
              <a:t>link,</a:t>
            </a:r>
            <a:r>
              <a:rPr sz="1400" spc="-15" dirty="0">
                <a:latin typeface="Calibri"/>
                <a:cs typeface="Calibri"/>
              </a:rPr>
              <a:t> </a:t>
            </a:r>
            <a:r>
              <a:rPr sz="1400" dirty="0">
                <a:latin typeface="Calibri"/>
                <a:cs typeface="Calibri"/>
              </a:rPr>
              <a:t>specify</a:t>
            </a:r>
            <a:r>
              <a:rPr sz="1400" spc="-20" dirty="0">
                <a:latin typeface="Calibri"/>
                <a:cs typeface="Calibri"/>
              </a:rPr>
              <a:t> </a:t>
            </a:r>
            <a:r>
              <a:rPr sz="1400" dirty="0">
                <a:latin typeface="Calibri"/>
                <a:cs typeface="Calibri"/>
              </a:rPr>
              <a:t>your</a:t>
            </a:r>
            <a:r>
              <a:rPr sz="1400" spc="-25" dirty="0">
                <a:latin typeface="Calibri"/>
                <a:cs typeface="Calibri"/>
              </a:rPr>
              <a:t> </a:t>
            </a:r>
            <a:r>
              <a:rPr sz="1400" spc="-10" dirty="0">
                <a:latin typeface="Calibri"/>
                <a:cs typeface="Calibri"/>
              </a:rPr>
              <a:t>registered</a:t>
            </a:r>
            <a:r>
              <a:rPr sz="1400" spc="-20" dirty="0">
                <a:latin typeface="Calibri"/>
                <a:cs typeface="Calibri"/>
              </a:rPr>
              <a:t> </a:t>
            </a:r>
            <a:r>
              <a:rPr sz="1400" spc="-10" dirty="0">
                <a:latin typeface="Calibri"/>
                <a:cs typeface="Calibri"/>
              </a:rPr>
              <a:t>email </a:t>
            </a:r>
            <a:r>
              <a:rPr sz="1400" dirty="0">
                <a:latin typeface="Calibri"/>
                <a:cs typeface="Calibri"/>
              </a:rPr>
              <a:t>and</a:t>
            </a:r>
            <a:r>
              <a:rPr sz="1400" spc="-25" dirty="0">
                <a:latin typeface="Calibri"/>
                <a:cs typeface="Calibri"/>
              </a:rPr>
              <a:t> </a:t>
            </a:r>
            <a:r>
              <a:rPr sz="1400" dirty="0">
                <a:latin typeface="Calibri"/>
                <a:cs typeface="Calibri"/>
              </a:rPr>
              <a:t>select</a:t>
            </a:r>
            <a:r>
              <a:rPr sz="1400" spc="-15" dirty="0">
                <a:latin typeface="Calibri"/>
                <a:cs typeface="Calibri"/>
              </a:rPr>
              <a:t> </a:t>
            </a:r>
            <a:r>
              <a:rPr sz="1400" dirty="0">
                <a:latin typeface="Calibri"/>
                <a:cs typeface="Calibri"/>
              </a:rPr>
              <a:t>the</a:t>
            </a:r>
            <a:r>
              <a:rPr sz="1400" spc="-10" dirty="0">
                <a:latin typeface="Calibri"/>
                <a:cs typeface="Calibri"/>
              </a:rPr>
              <a:t> </a:t>
            </a:r>
            <a:r>
              <a:rPr sz="1400" b="1" dirty="0">
                <a:solidFill>
                  <a:srgbClr val="00609B"/>
                </a:solidFill>
                <a:latin typeface="Calibri"/>
                <a:cs typeface="Calibri"/>
              </a:rPr>
              <a:t>Continue</a:t>
            </a:r>
            <a:r>
              <a:rPr sz="1400" b="1" spc="-70" dirty="0">
                <a:solidFill>
                  <a:srgbClr val="00609B"/>
                </a:solidFill>
                <a:latin typeface="Calibri"/>
                <a:cs typeface="Calibri"/>
              </a:rPr>
              <a:t> </a:t>
            </a:r>
            <a:r>
              <a:rPr sz="1400" dirty="0">
                <a:latin typeface="Calibri"/>
                <a:cs typeface="Calibri"/>
              </a:rPr>
              <a:t>button. Your</a:t>
            </a:r>
            <a:r>
              <a:rPr sz="1400" spc="-25" dirty="0">
                <a:latin typeface="Calibri"/>
                <a:cs typeface="Calibri"/>
              </a:rPr>
              <a:t> </a:t>
            </a:r>
            <a:r>
              <a:rPr sz="1400" dirty="0">
                <a:latin typeface="Calibri"/>
                <a:cs typeface="Calibri"/>
              </a:rPr>
              <a:t>password</a:t>
            </a:r>
            <a:r>
              <a:rPr sz="1400" spc="-45" dirty="0">
                <a:latin typeface="Calibri"/>
                <a:cs typeface="Calibri"/>
              </a:rPr>
              <a:t> </a:t>
            </a:r>
            <a:r>
              <a:rPr sz="1400" dirty="0">
                <a:latin typeface="Calibri"/>
                <a:cs typeface="Calibri"/>
              </a:rPr>
              <a:t>will</a:t>
            </a:r>
            <a:r>
              <a:rPr sz="1400" spc="-40" dirty="0">
                <a:latin typeface="Calibri"/>
                <a:cs typeface="Calibri"/>
              </a:rPr>
              <a:t> </a:t>
            </a:r>
            <a:r>
              <a:rPr sz="1400" dirty="0">
                <a:latin typeface="Calibri"/>
                <a:cs typeface="Calibri"/>
              </a:rPr>
              <a:t>be</a:t>
            </a:r>
            <a:r>
              <a:rPr sz="1400" spc="-15" dirty="0">
                <a:latin typeface="Calibri"/>
                <a:cs typeface="Calibri"/>
              </a:rPr>
              <a:t> </a:t>
            </a:r>
            <a:r>
              <a:rPr sz="1400" dirty="0">
                <a:latin typeface="Calibri"/>
                <a:cs typeface="Calibri"/>
              </a:rPr>
              <a:t>reset,</a:t>
            </a:r>
            <a:r>
              <a:rPr sz="1400" spc="-15" dirty="0">
                <a:latin typeface="Calibri"/>
                <a:cs typeface="Calibri"/>
              </a:rPr>
              <a:t> </a:t>
            </a:r>
            <a:r>
              <a:rPr sz="1400" dirty="0">
                <a:latin typeface="Calibri"/>
                <a:cs typeface="Calibri"/>
              </a:rPr>
              <a:t>and</a:t>
            </a:r>
            <a:r>
              <a:rPr sz="1400" spc="-25" dirty="0">
                <a:latin typeface="Calibri"/>
                <a:cs typeface="Calibri"/>
              </a:rPr>
              <a:t> </a:t>
            </a:r>
            <a:r>
              <a:rPr sz="1400" dirty="0">
                <a:latin typeface="Calibri"/>
                <a:cs typeface="Calibri"/>
              </a:rPr>
              <a:t>notification</a:t>
            </a:r>
            <a:r>
              <a:rPr sz="1400" spc="-20" dirty="0">
                <a:latin typeface="Calibri"/>
                <a:cs typeface="Calibri"/>
              </a:rPr>
              <a:t> </a:t>
            </a:r>
            <a:r>
              <a:rPr sz="1400" dirty="0">
                <a:latin typeface="Calibri"/>
                <a:cs typeface="Calibri"/>
              </a:rPr>
              <a:t>of</a:t>
            </a:r>
            <a:r>
              <a:rPr sz="1400" spc="-35" dirty="0">
                <a:latin typeface="Calibri"/>
                <a:cs typeface="Calibri"/>
              </a:rPr>
              <a:t> </a:t>
            </a:r>
            <a:r>
              <a:rPr sz="1400" spc="-10" dirty="0">
                <a:latin typeface="Calibri"/>
                <a:cs typeface="Calibri"/>
              </a:rPr>
              <a:t>follow-</a:t>
            </a:r>
            <a:r>
              <a:rPr sz="1400" dirty="0">
                <a:latin typeface="Calibri"/>
                <a:cs typeface="Calibri"/>
              </a:rPr>
              <a:t>up</a:t>
            </a:r>
            <a:r>
              <a:rPr sz="1400" spc="-55" dirty="0">
                <a:latin typeface="Calibri"/>
                <a:cs typeface="Calibri"/>
              </a:rPr>
              <a:t> </a:t>
            </a:r>
            <a:r>
              <a:rPr sz="1400" dirty="0">
                <a:latin typeface="Calibri"/>
                <a:cs typeface="Calibri"/>
              </a:rPr>
              <a:t>steps</a:t>
            </a:r>
            <a:r>
              <a:rPr sz="1400" spc="-5" dirty="0">
                <a:latin typeface="Calibri"/>
                <a:cs typeface="Calibri"/>
              </a:rPr>
              <a:t> </a:t>
            </a:r>
            <a:r>
              <a:rPr sz="1400" dirty="0">
                <a:latin typeface="Calibri"/>
                <a:cs typeface="Calibri"/>
              </a:rPr>
              <a:t>will</a:t>
            </a:r>
            <a:r>
              <a:rPr sz="1400" spc="-35" dirty="0">
                <a:latin typeface="Calibri"/>
                <a:cs typeface="Calibri"/>
              </a:rPr>
              <a:t> </a:t>
            </a:r>
            <a:r>
              <a:rPr sz="1400" dirty="0">
                <a:latin typeface="Calibri"/>
                <a:cs typeface="Calibri"/>
              </a:rPr>
              <a:t>be</a:t>
            </a:r>
            <a:r>
              <a:rPr sz="1400" spc="-20" dirty="0">
                <a:latin typeface="Calibri"/>
                <a:cs typeface="Calibri"/>
              </a:rPr>
              <a:t> </a:t>
            </a:r>
            <a:r>
              <a:rPr sz="1400" dirty="0">
                <a:latin typeface="Calibri"/>
                <a:cs typeface="Calibri"/>
              </a:rPr>
              <a:t>sent</a:t>
            </a:r>
            <a:r>
              <a:rPr sz="1400" spc="-20" dirty="0">
                <a:latin typeface="Calibri"/>
                <a:cs typeface="Calibri"/>
              </a:rPr>
              <a:t> </a:t>
            </a:r>
            <a:r>
              <a:rPr sz="1400" dirty="0">
                <a:latin typeface="Calibri"/>
                <a:cs typeface="Calibri"/>
              </a:rPr>
              <a:t>to</a:t>
            </a:r>
            <a:r>
              <a:rPr sz="1400" spc="-25" dirty="0">
                <a:latin typeface="Calibri"/>
                <a:cs typeface="Calibri"/>
              </a:rPr>
              <a:t> </a:t>
            </a:r>
            <a:r>
              <a:rPr sz="1400" dirty="0">
                <a:latin typeface="Calibri"/>
                <a:cs typeface="Calibri"/>
              </a:rPr>
              <a:t>you</a:t>
            </a:r>
            <a:r>
              <a:rPr sz="1400" spc="-35" dirty="0">
                <a:latin typeface="Calibri"/>
                <a:cs typeface="Calibri"/>
              </a:rPr>
              <a:t> </a:t>
            </a:r>
            <a:r>
              <a:rPr sz="1400" spc="-25" dirty="0">
                <a:latin typeface="Calibri"/>
                <a:cs typeface="Calibri"/>
              </a:rPr>
              <a:t>by </a:t>
            </a:r>
            <a:r>
              <a:rPr sz="1400" spc="-10" dirty="0">
                <a:latin typeface="Calibri"/>
                <a:cs typeface="Calibri"/>
              </a:rPr>
              <a:t>email.</a:t>
            </a:r>
            <a:endParaRPr sz="1400">
              <a:latin typeface="Calibri"/>
              <a:cs typeface="Calibri"/>
            </a:endParaRPr>
          </a:p>
        </p:txBody>
      </p:sp>
      <p:pic>
        <p:nvPicPr>
          <p:cNvPr id="4" name="object 4"/>
          <p:cNvPicPr/>
          <p:nvPr/>
        </p:nvPicPr>
        <p:blipFill>
          <a:blip r:embed="rId2" cstate="print"/>
          <a:stretch>
            <a:fillRect/>
          </a:stretch>
        </p:blipFill>
        <p:spPr>
          <a:xfrm>
            <a:off x="807720" y="2484120"/>
            <a:ext cx="10576547" cy="3255262"/>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7</a:t>
            </a:fld>
            <a:endParaRPr spc="-25"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lang="en-US"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2288" rIns="0" bIns="0" rtlCol="0">
            <a:spAutoFit/>
          </a:bodyPr>
          <a:lstStyle/>
          <a:p>
            <a:pPr>
              <a:lnSpc>
                <a:spcPct val="100000"/>
              </a:lnSpc>
              <a:spcBef>
                <a:spcPts val="105"/>
              </a:spcBef>
            </a:pPr>
            <a:r>
              <a:rPr dirty="0"/>
              <a:t>What</a:t>
            </a:r>
            <a:r>
              <a:rPr spc="-35" dirty="0"/>
              <a:t> </a:t>
            </a:r>
            <a:r>
              <a:rPr dirty="0"/>
              <a:t>do</a:t>
            </a:r>
            <a:r>
              <a:rPr spc="-20" dirty="0"/>
              <a:t> </a:t>
            </a:r>
            <a:r>
              <a:rPr dirty="0"/>
              <a:t>the</a:t>
            </a:r>
            <a:r>
              <a:rPr spc="-30" dirty="0"/>
              <a:t> </a:t>
            </a:r>
            <a:r>
              <a:rPr dirty="0"/>
              <a:t>different</a:t>
            </a:r>
            <a:r>
              <a:rPr spc="-20" dirty="0"/>
              <a:t> </a:t>
            </a:r>
            <a:r>
              <a:rPr dirty="0"/>
              <a:t>icons</a:t>
            </a:r>
            <a:r>
              <a:rPr spc="-25" dirty="0"/>
              <a:t> </a:t>
            </a:r>
            <a:r>
              <a:rPr spc="-10" dirty="0"/>
              <a:t>mean?</a:t>
            </a:r>
          </a:p>
        </p:txBody>
      </p:sp>
      <p:sp>
        <p:nvSpPr>
          <p:cNvPr id="3" name="object 3"/>
          <p:cNvSpPr txBox="1"/>
          <p:nvPr/>
        </p:nvSpPr>
        <p:spPr>
          <a:xfrm>
            <a:off x="394233" y="1539383"/>
            <a:ext cx="2047239"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On</a:t>
            </a:r>
            <a:r>
              <a:rPr sz="1400" b="1" spc="-20" dirty="0">
                <a:solidFill>
                  <a:srgbClr val="00609B"/>
                </a:solidFill>
                <a:latin typeface="Calibri"/>
                <a:cs typeface="Calibri"/>
              </a:rPr>
              <a:t> </a:t>
            </a:r>
            <a:r>
              <a:rPr sz="1400" b="1" dirty="0">
                <a:solidFill>
                  <a:srgbClr val="00609B"/>
                </a:solidFill>
                <a:latin typeface="Calibri"/>
                <a:cs typeface="Calibri"/>
              </a:rPr>
              <a:t>the</a:t>
            </a:r>
            <a:r>
              <a:rPr sz="1400" b="1" spc="-45" dirty="0">
                <a:solidFill>
                  <a:srgbClr val="00609B"/>
                </a:solidFill>
                <a:latin typeface="Calibri"/>
                <a:cs typeface="Calibri"/>
              </a:rPr>
              <a:t> </a:t>
            </a:r>
            <a:r>
              <a:rPr sz="1400" b="1" dirty="0">
                <a:solidFill>
                  <a:srgbClr val="00609B"/>
                </a:solidFill>
                <a:latin typeface="Calibri"/>
                <a:cs typeface="Calibri"/>
              </a:rPr>
              <a:t>blue</a:t>
            </a:r>
            <a:r>
              <a:rPr sz="1400" b="1" spc="-35" dirty="0">
                <a:solidFill>
                  <a:srgbClr val="00609B"/>
                </a:solidFill>
                <a:latin typeface="Calibri"/>
                <a:cs typeface="Calibri"/>
              </a:rPr>
              <a:t> </a:t>
            </a:r>
            <a:r>
              <a:rPr sz="1400" b="1" dirty="0">
                <a:solidFill>
                  <a:srgbClr val="00609B"/>
                </a:solidFill>
                <a:latin typeface="Calibri"/>
                <a:cs typeface="Calibri"/>
              </a:rPr>
              <a:t>navigation</a:t>
            </a:r>
            <a:r>
              <a:rPr sz="1400" b="1" spc="-55" dirty="0">
                <a:solidFill>
                  <a:srgbClr val="00609B"/>
                </a:solidFill>
                <a:latin typeface="Calibri"/>
                <a:cs typeface="Calibri"/>
              </a:rPr>
              <a:t> </a:t>
            </a:r>
            <a:r>
              <a:rPr sz="1400" b="1" spc="-20" dirty="0">
                <a:solidFill>
                  <a:srgbClr val="00609B"/>
                </a:solidFill>
                <a:latin typeface="Calibri"/>
                <a:cs typeface="Calibri"/>
              </a:rPr>
              <a:t>bar:</a:t>
            </a:r>
            <a:endParaRPr sz="1400">
              <a:latin typeface="Calibri"/>
              <a:cs typeface="Calibri"/>
            </a:endParaRPr>
          </a:p>
        </p:txBody>
      </p:sp>
      <p:sp>
        <p:nvSpPr>
          <p:cNvPr id="4" name="object 4"/>
          <p:cNvSpPr txBox="1"/>
          <p:nvPr/>
        </p:nvSpPr>
        <p:spPr>
          <a:xfrm>
            <a:off x="5453901" y="1539383"/>
            <a:ext cx="192087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Throughout</a:t>
            </a:r>
            <a:r>
              <a:rPr sz="1400" b="1" spc="-45" dirty="0">
                <a:solidFill>
                  <a:srgbClr val="00609B"/>
                </a:solidFill>
                <a:latin typeface="Calibri"/>
                <a:cs typeface="Calibri"/>
              </a:rPr>
              <a:t> </a:t>
            </a:r>
            <a:r>
              <a:rPr sz="1400" b="1" dirty="0">
                <a:solidFill>
                  <a:srgbClr val="00609B"/>
                </a:solidFill>
                <a:latin typeface="Calibri"/>
                <a:cs typeface="Calibri"/>
              </a:rPr>
              <a:t>the</a:t>
            </a:r>
            <a:r>
              <a:rPr sz="1400" b="1" spc="-40" dirty="0">
                <a:solidFill>
                  <a:srgbClr val="00609B"/>
                </a:solidFill>
                <a:latin typeface="Calibri"/>
                <a:cs typeface="Calibri"/>
              </a:rPr>
              <a:t> </a:t>
            </a:r>
            <a:r>
              <a:rPr sz="1400" b="1" spc="-10" dirty="0">
                <a:solidFill>
                  <a:srgbClr val="00609B"/>
                </a:solidFill>
                <a:latin typeface="Calibri"/>
                <a:cs typeface="Calibri"/>
              </a:rPr>
              <a:t>platform:</a:t>
            </a:r>
            <a:endParaRPr sz="1400">
              <a:latin typeface="Calibri"/>
              <a:cs typeface="Calibri"/>
            </a:endParaRPr>
          </a:p>
        </p:txBody>
      </p:sp>
      <p:grpSp>
        <p:nvGrpSpPr>
          <p:cNvPr id="5" name="object 5"/>
          <p:cNvGrpSpPr/>
          <p:nvPr/>
        </p:nvGrpSpPr>
        <p:grpSpPr>
          <a:xfrm>
            <a:off x="499618" y="1994661"/>
            <a:ext cx="713740" cy="553720"/>
            <a:chOff x="499618" y="1994661"/>
            <a:chExt cx="713740" cy="553720"/>
          </a:xfrm>
        </p:grpSpPr>
        <p:pic>
          <p:nvPicPr>
            <p:cNvPr id="6" name="object 6"/>
            <p:cNvPicPr/>
            <p:nvPr/>
          </p:nvPicPr>
          <p:blipFill>
            <a:blip r:embed="rId2" cstate="print"/>
            <a:stretch>
              <a:fillRect/>
            </a:stretch>
          </p:blipFill>
          <p:spPr>
            <a:xfrm>
              <a:off x="505980" y="2001011"/>
              <a:ext cx="701027" cy="541007"/>
            </a:xfrm>
            <a:prstGeom prst="rect">
              <a:avLst/>
            </a:prstGeom>
          </p:spPr>
        </p:pic>
        <p:sp>
          <p:nvSpPr>
            <p:cNvPr id="7" name="object 7"/>
            <p:cNvSpPr/>
            <p:nvPr/>
          </p:nvSpPr>
          <p:spPr>
            <a:xfrm>
              <a:off x="502793" y="1997836"/>
              <a:ext cx="707390" cy="547370"/>
            </a:xfrm>
            <a:custGeom>
              <a:avLst/>
              <a:gdLst/>
              <a:ahLst/>
              <a:cxnLst/>
              <a:rect l="l" t="t" r="r" b="b"/>
              <a:pathLst>
                <a:path w="707390" h="547369">
                  <a:moveTo>
                    <a:pt x="0" y="0"/>
                  </a:moveTo>
                  <a:lnTo>
                    <a:pt x="707390" y="0"/>
                  </a:lnTo>
                  <a:lnTo>
                    <a:pt x="707390" y="547370"/>
                  </a:lnTo>
                  <a:lnTo>
                    <a:pt x="0" y="547370"/>
                  </a:lnTo>
                  <a:lnTo>
                    <a:pt x="0" y="0"/>
                  </a:lnTo>
                  <a:close/>
                </a:path>
              </a:pathLst>
            </a:custGeom>
            <a:ln w="6350">
              <a:solidFill>
                <a:srgbClr val="D9D9D9"/>
              </a:solidFill>
            </a:ln>
          </p:spPr>
          <p:txBody>
            <a:bodyPr wrap="square" lIns="0" tIns="0" rIns="0" bIns="0" rtlCol="0"/>
            <a:lstStyle/>
            <a:p>
              <a:endParaRPr/>
            </a:p>
          </p:txBody>
        </p:sp>
      </p:grpSp>
      <p:grpSp>
        <p:nvGrpSpPr>
          <p:cNvPr id="8" name="object 8"/>
          <p:cNvGrpSpPr/>
          <p:nvPr/>
        </p:nvGrpSpPr>
        <p:grpSpPr>
          <a:xfrm>
            <a:off x="499618" y="2689605"/>
            <a:ext cx="713740" cy="553720"/>
            <a:chOff x="499618" y="2689605"/>
            <a:chExt cx="713740" cy="553720"/>
          </a:xfrm>
        </p:grpSpPr>
        <p:pic>
          <p:nvPicPr>
            <p:cNvPr id="9" name="object 9"/>
            <p:cNvPicPr/>
            <p:nvPr/>
          </p:nvPicPr>
          <p:blipFill>
            <a:blip r:embed="rId3" cstate="print"/>
            <a:stretch>
              <a:fillRect/>
            </a:stretch>
          </p:blipFill>
          <p:spPr>
            <a:xfrm>
              <a:off x="505980" y="2695955"/>
              <a:ext cx="701027" cy="541019"/>
            </a:xfrm>
            <a:prstGeom prst="rect">
              <a:avLst/>
            </a:prstGeom>
          </p:spPr>
        </p:pic>
        <p:sp>
          <p:nvSpPr>
            <p:cNvPr id="10" name="object 10"/>
            <p:cNvSpPr/>
            <p:nvPr/>
          </p:nvSpPr>
          <p:spPr>
            <a:xfrm>
              <a:off x="502793" y="2692780"/>
              <a:ext cx="707390" cy="547370"/>
            </a:xfrm>
            <a:custGeom>
              <a:avLst/>
              <a:gdLst/>
              <a:ahLst/>
              <a:cxnLst/>
              <a:rect l="l" t="t" r="r" b="b"/>
              <a:pathLst>
                <a:path w="707390" h="547369">
                  <a:moveTo>
                    <a:pt x="0" y="0"/>
                  </a:moveTo>
                  <a:lnTo>
                    <a:pt x="707390" y="0"/>
                  </a:lnTo>
                  <a:lnTo>
                    <a:pt x="707390" y="547370"/>
                  </a:lnTo>
                  <a:lnTo>
                    <a:pt x="0" y="547370"/>
                  </a:lnTo>
                  <a:lnTo>
                    <a:pt x="0" y="0"/>
                  </a:lnTo>
                  <a:close/>
                </a:path>
              </a:pathLst>
            </a:custGeom>
            <a:ln w="6350">
              <a:solidFill>
                <a:srgbClr val="D9D9D9"/>
              </a:solidFill>
            </a:ln>
          </p:spPr>
          <p:txBody>
            <a:bodyPr wrap="square" lIns="0" tIns="0" rIns="0" bIns="0" rtlCol="0"/>
            <a:lstStyle/>
            <a:p>
              <a:endParaRPr/>
            </a:p>
          </p:txBody>
        </p:sp>
      </p:grpSp>
      <p:grpSp>
        <p:nvGrpSpPr>
          <p:cNvPr id="11" name="object 11"/>
          <p:cNvGrpSpPr/>
          <p:nvPr/>
        </p:nvGrpSpPr>
        <p:grpSpPr>
          <a:xfrm>
            <a:off x="501141" y="3386073"/>
            <a:ext cx="711200" cy="553720"/>
            <a:chOff x="501141" y="3386073"/>
            <a:chExt cx="711200" cy="553720"/>
          </a:xfrm>
        </p:grpSpPr>
        <p:pic>
          <p:nvPicPr>
            <p:cNvPr id="12" name="object 12"/>
            <p:cNvPicPr/>
            <p:nvPr/>
          </p:nvPicPr>
          <p:blipFill>
            <a:blip r:embed="rId4" cstate="print"/>
            <a:stretch>
              <a:fillRect/>
            </a:stretch>
          </p:blipFill>
          <p:spPr>
            <a:xfrm>
              <a:off x="507491" y="3392423"/>
              <a:ext cx="697979" cy="541007"/>
            </a:xfrm>
            <a:prstGeom prst="rect">
              <a:avLst/>
            </a:prstGeom>
          </p:spPr>
        </p:pic>
        <p:sp>
          <p:nvSpPr>
            <p:cNvPr id="13" name="object 13"/>
            <p:cNvSpPr/>
            <p:nvPr/>
          </p:nvSpPr>
          <p:spPr>
            <a:xfrm>
              <a:off x="504316" y="3389248"/>
              <a:ext cx="704850" cy="547370"/>
            </a:xfrm>
            <a:custGeom>
              <a:avLst/>
              <a:gdLst/>
              <a:ahLst/>
              <a:cxnLst/>
              <a:rect l="l" t="t" r="r" b="b"/>
              <a:pathLst>
                <a:path w="704850" h="547370">
                  <a:moveTo>
                    <a:pt x="0" y="0"/>
                  </a:moveTo>
                  <a:lnTo>
                    <a:pt x="704342" y="0"/>
                  </a:lnTo>
                  <a:lnTo>
                    <a:pt x="704342" y="547369"/>
                  </a:lnTo>
                  <a:lnTo>
                    <a:pt x="0" y="547369"/>
                  </a:lnTo>
                  <a:lnTo>
                    <a:pt x="0" y="0"/>
                  </a:lnTo>
                  <a:close/>
                </a:path>
              </a:pathLst>
            </a:custGeom>
            <a:ln w="6350">
              <a:solidFill>
                <a:srgbClr val="D9D9D9"/>
              </a:solidFill>
            </a:ln>
          </p:spPr>
          <p:txBody>
            <a:bodyPr wrap="square" lIns="0" tIns="0" rIns="0" bIns="0" rtlCol="0"/>
            <a:lstStyle/>
            <a:p>
              <a:endParaRPr/>
            </a:p>
          </p:txBody>
        </p:sp>
      </p:grpSp>
      <p:grpSp>
        <p:nvGrpSpPr>
          <p:cNvPr id="14" name="object 14"/>
          <p:cNvGrpSpPr/>
          <p:nvPr/>
        </p:nvGrpSpPr>
        <p:grpSpPr>
          <a:xfrm>
            <a:off x="5478526" y="1926082"/>
            <a:ext cx="582930" cy="471805"/>
            <a:chOff x="5478526" y="1926082"/>
            <a:chExt cx="582930" cy="471805"/>
          </a:xfrm>
        </p:grpSpPr>
        <p:pic>
          <p:nvPicPr>
            <p:cNvPr id="15" name="object 15"/>
            <p:cNvPicPr/>
            <p:nvPr/>
          </p:nvPicPr>
          <p:blipFill>
            <a:blip r:embed="rId5" cstate="print"/>
            <a:stretch>
              <a:fillRect/>
            </a:stretch>
          </p:blipFill>
          <p:spPr>
            <a:xfrm>
              <a:off x="5641510" y="2040364"/>
              <a:ext cx="270951" cy="256338"/>
            </a:xfrm>
            <a:prstGeom prst="rect">
              <a:avLst/>
            </a:prstGeom>
          </p:spPr>
        </p:pic>
        <p:sp>
          <p:nvSpPr>
            <p:cNvPr id="16" name="object 16"/>
            <p:cNvSpPr/>
            <p:nvPr/>
          </p:nvSpPr>
          <p:spPr>
            <a:xfrm>
              <a:off x="5481701" y="1929257"/>
              <a:ext cx="576580" cy="465455"/>
            </a:xfrm>
            <a:custGeom>
              <a:avLst/>
              <a:gdLst/>
              <a:ahLst/>
              <a:cxnLst/>
              <a:rect l="l" t="t" r="r" b="b"/>
              <a:pathLst>
                <a:path w="576579" h="465455">
                  <a:moveTo>
                    <a:pt x="0" y="0"/>
                  </a:moveTo>
                  <a:lnTo>
                    <a:pt x="576326" y="0"/>
                  </a:lnTo>
                  <a:lnTo>
                    <a:pt x="576326" y="465074"/>
                  </a:lnTo>
                  <a:lnTo>
                    <a:pt x="0" y="465074"/>
                  </a:lnTo>
                  <a:lnTo>
                    <a:pt x="0" y="0"/>
                  </a:lnTo>
                  <a:close/>
                </a:path>
              </a:pathLst>
            </a:custGeom>
            <a:ln w="6350">
              <a:solidFill>
                <a:srgbClr val="D9D9D9"/>
              </a:solidFill>
            </a:ln>
          </p:spPr>
          <p:txBody>
            <a:bodyPr wrap="square" lIns="0" tIns="0" rIns="0" bIns="0" rtlCol="0"/>
            <a:lstStyle/>
            <a:p>
              <a:endParaRPr/>
            </a:p>
          </p:txBody>
        </p:sp>
      </p:grpSp>
      <p:grpSp>
        <p:nvGrpSpPr>
          <p:cNvPr id="17" name="object 17"/>
          <p:cNvGrpSpPr/>
          <p:nvPr/>
        </p:nvGrpSpPr>
        <p:grpSpPr>
          <a:xfrm>
            <a:off x="5477002" y="2525014"/>
            <a:ext cx="584200" cy="584200"/>
            <a:chOff x="5477002" y="2525014"/>
            <a:chExt cx="584200" cy="584200"/>
          </a:xfrm>
        </p:grpSpPr>
        <p:pic>
          <p:nvPicPr>
            <p:cNvPr id="18" name="object 18"/>
            <p:cNvPicPr/>
            <p:nvPr/>
          </p:nvPicPr>
          <p:blipFill>
            <a:blip r:embed="rId6" cstate="print"/>
            <a:stretch>
              <a:fillRect/>
            </a:stretch>
          </p:blipFill>
          <p:spPr>
            <a:xfrm>
              <a:off x="5483351" y="2531364"/>
              <a:ext cx="571499" cy="571499"/>
            </a:xfrm>
            <a:prstGeom prst="rect">
              <a:avLst/>
            </a:prstGeom>
          </p:spPr>
        </p:pic>
        <p:sp>
          <p:nvSpPr>
            <p:cNvPr id="19" name="object 19"/>
            <p:cNvSpPr/>
            <p:nvPr/>
          </p:nvSpPr>
          <p:spPr>
            <a:xfrm>
              <a:off x="5480177" y="2528189"/>
              <a:ext cx="577850" cy="577850"/>
            </a:xfrm>
            <a:custGeom>
              <a:avLst/>
              <a:gdLst/>
              <a:ahLst/>
              <a:cxnLst/>
              <a:rect l="l" t="t" r="r" b="b"/>
              <a:pathLst>
                <a:path w="577850" h="577850">
                  <a:moveTo>
                    <a:pt x="0" y="0"/>
                  </a:moveTo>
                  <a:lnTo>
                    <a:pt x="577850" y="0"/>
                  </a:lnTo>
                  <a:lnTo>
                    <a:pt x="577850" y="577850"/>
                  </a:lnTo>
                  <a:lnTo>
                    <a:pt x="0" y="577850"/>
                  </a:lnTo>
                  <a:lnTo>
                    <a:pt x="0" y="0"/>
                  </a:lnTo>
                  <a:close/>
                </a:path>
              </a:pathLst>
            </a:custGeom>
            <a:ln w="6350">
              <a:solidFill>
                <a:srgbClr val="D9D9D9"/>
              </a:solidFill>
            </a:ln>
          </p:spPr>
          <p:txBody>
            <a:bodyPr wrap="square" lIns="0" tIns="0" rIns="0" bIns="0" rtlCol="0"/>
            <a:lstStyle/>
            <a:p>
              <a:endParaRPr/>
            </a:p>
          </p:txBody>
        </p:sp>
      </p:grpSp>
      <p:grpSp>
        <p:nvGrpSpPr>
          <p:cNvPr id="20" name="object 20"/>
          <p:cNvGrpSpPr/>
          <p:nvPr/>
        </p:nvGrpSpPr>
        <p:grpSpPr>
          <a:xfrm>
            <a:off x="5480050" y="3238245"/>
            <a:ext cx="579755" cy="624205"/>
            <a:chOff x="5480050" y="3238245"/>
            <a:chExt cx="579755" cy="624205"/>
          </a:xfrm>
        </p:grpSpPr>
        <p:pic>
          <p:nvPicPr>
            <p:cNvPr id="21" name="object 21"/>
            <p:cNvPicPr/>
            <p:nvPr/>
          </p:nvPicPr>
          <p:blipFill>
            <a:blip r:embed="rId7" cstate="print"/>
            <a:stretch>
              <a:fillRect/>
            </a:stretch>
          </p:blipFill>
          <p:spPr>
            <a:xfrm>
              <a:off x="5486400" y="3244595"/>
              <a:ext cx="566927" cy="611111"/>
            </a:xfrm>
            <a:prstGeom prst="rect">
              <a:avLst/>
            </a:prstGeom>
          </p:spPr>
        </p:pic>
        <p:sp>
          <p:nvSpPr>
            <p:cNvPr id="22" name="object 22"/>
            <p:cNvSpPr/>
            <p:nvPr/>
          </p:nvSpPr>
          <p:spPr>
            <a:xfrm>
              <a:off x="5483225" y="3241420"/>
              <a:ext cx="573405" cy="617855"/>
            </a:xfrm>
            <a:custGeom>
              <a:avLst/>
              <a:gdLst/>
              <a:ahLst/>
              <a:cxnLst/>
              <a:rect l="l" t="t" r="r" b="b"/>
              <a:pathLst>
                <a:path w="573404" h="617854">
                  <a:moveTo>
                    <a:pt x="0" y="0"/>
                  </a:moveTo>
                  <a:lnTo>
                    <a:pt x="573277" y="0"/>
                  </a:lnTo>
                  <a:lnTo>
                    <a:pt x="573277" y="617474"/>
                  </a:lnTo>
                  <a:lnTo>
                    <a:pt x="0" y="617474"/>
                  </a:lnTo>
                  <a:lnTo>
                    <a:pt x="0" y="0"/>
                  </a:lnTo>
                  <a:close/>
                </a:path>
              </a:pathLst>
            </a:custGeom>
            <a:ln w="6350">
              <a:solidFill>
                <a:srgbClr val="D9D9D9"/>
              </a:solidFill>
            </a:ln>
          </p:spPr>
          <p:txBody>
            <a:bodyPr wrap="square" lIns="0" tIns="0" rIns="0" bIns="0" rtlCol="0"/>
            <a:lstStyle/>
            <a:p>
              <a:endParaRPr/>
            </a:p>
          </p:txBody>
        </p:sp>
      </p:grpSp>
      <p:grpSp>
        <p:nvGrpSpPr>
          <p:cNvPr id="23" name="object 23"/>
          <p:cNvGrpSpPr/>
          <p:nvPr/>
        </p:nvGrpSpPr>
        <p:grpSpPr>
          <a:xfrm>
            <a:off x="5480050" y="3989578"/>
            <a:ext cx="579755" cy="624205"/>
            <a:chOff x="5480050" y="3989578"/>
            <a:chExt cx="579755" cy="624205"/>
          </a:xfrm>
        </p:grpSpPr>
        <p:pic>
          <p:nvPicPr>
            <p:cNvPr id="24" name="object 24"/>
            <p:cNvPicPr/>
            <p:nvPr/>
          </p:nvPicPr>
          <p:blipFill>
            <a:blip r:embed="rId8" cstate="print"/>
            <a:stretch>
              <a:fillRect/>
            </a:stretch>
          </p:blipFill>
          <p:spPr>
            <a:xfrm>
              <a:off x="5486400" y="3995928"/>
              <a:ext cx="566927" cy="611123"/>
            </a:xfrm>
            <a:prstGeom prst="rect">
              <a:avLst/>
            </a:prstGeom>
          </p:spPr>
        </p:pic>
        <p:sp>
          <p:nvSpPr>
            <p:cNvPr id="25" name="object 25"/>
            <p:cNvSpPr/>
            <p:nvPr/>
          </p:nvSpPr>
          <p:spPr>
            <a:xfrm>
              <a:off x="5483225" y="3992753"/>
              <a:ext cx="573405" cy="617855"/>
            </a:xfrm>
            <a:custGeom>
              <a:avLst/>
              <a:gdLst/>
              <a:ahLst/>
              <a:cxnLst/>
              <a:rect l="l" t="t" r="r" b="b"/>
              <a:pathLst>
                <a:path w="573404" h="617854">
                  <a:moveTo>
                    <a:pt x="0" y="0"/>
                  </a:moveTo>
                  <a:lnTo>
                    <a:pt x="573277" y="0"/>
                  </a:lnTo>
                  <a:lnTo>
                    <a:pt x="573277" y="617474"/>
                  </a:lnTo>
                  <a:lnTo>
                    <a:pt x="0" y="617474"/>
                  </a:lnTo>
                  <a:lnTo>
                    <a:pt x="0" y="0"/>
                  </a:lnTo>
                  <a:close/>
                </a:path>
              </a:pathLst>
            </a:custGeom>
            <a:ln w="6350">
              <a:solidFill>
                <a:srgbClr val="D9D9D9"/>
              </a:solidFill>
            </a:ln>
          </p:spPr>
          <p:txBody>
            <a:bodyPr wrap="square" lIns="0" tIns="0" rIns="0" bIns="0" rtlCol="0"/>
            <a:lstStyle/>
            <a:p>
              <a:endParaRPr/>
            </a:p>
          </p:txBody>
        </p:sp>
      </p:grpSp>
      <p:grpSp>
        <p:nvGrpSpPr>
          <p:cNvPr id="26" name="object 26"/>
          <p:cNvGrpSpPr/>
          <p:nvPr/>
        </p:nvGrpSpPr>
        <p:grpSpPr>
          <a:xfrm>
            <a:off x="8250681" y="1961133"/>
            <a:ext cx="457834" cy="401320"/>
            <a:chOff x="8250681" y="1961133"/>
            <a:chExt cx="457834" cy="401320"/>
          </a:xfrm>
        </p:grpSpPr>
        <p:pic>
          <p:nvPicPr>
            <p:cNvPr id="27" name="object 27"/>
            <p:cNvPicPr/>
            <p:nvPr/>
          </p:nvPicPr>
          <p:blipFill>
            <a:blip r:embed="rId9" cstate="print"/>
            <a:stretch>
              <a:fillRect/>
            </a:stretch>
          </p:blipFill>
          <p:spPr>
            <a:xfrm>
              <a:off x="8461495" y="2076779"/>
              <a:ext cx="60136" cy="182159"/>
            </a:xfrm>
            <a:prstGeom prst="rect">
              <a:avLst/>
            </a:prstGeom>
          </p:spPr>
        </p:pic>
        <p:sp>
          <p:nvSpPr>
            <p:cNvPr id="28" name="object 28"/>
            <p:cNvSpPr/>
            <p:nvPr/>
          </p:nvSpPr>
          <p:spPr>
            <a:xfrm>
              <a:off x="8253856" y="1964308"/>
              <a:ext cx="451484" cy="394970"/>
            </a:xfrm>
            <a:custGeom>
              <a:avLst/>
              <a:gdLst/>
              <a:ahLst/>
              <a:cxnLst/>
              <a:rect l="l" t="t" r="r" b="b"/>
              <a:pathLst>
                <a:path w="451484" h="394969">
                  <a:moveTo>
                    <a:pt x="0" y="0"/>
                  </a:moveTo>
                  <a:lnTo>
                    <a:pt x="451357" y="0"/>
                  </a:lnTo>
                  <a:lnTo>
                    <a:pt x="451357" y="394970"/>
                  </a:lnTo>
                  <a:lnTo>
                    <a:pt x="0" y="394970"/>
                  </a:lnTo>
                  <a:lnTo>
                    <a:pt x="0" y="0"/>
                  </a:lnTo>
                  <a:close/>
                </a:path>
              </a:pathLst>
            </a:custGeom>
            <a:ln w="6350">
              <a:solidFill>
                <a:srgbClr val="D9D9D9"/>
              </a:solidFill>
            </a:ln>
          </p:spPr>
          <p:txBody>
            <a:bodyPr wrap="square" lIns="0" tIns="0" rIns="0" bIns="0" rtlCol="0"/>
            <a:lstStyle/>
            <a:p>
              <a:endParaRPr/>
            </a:p>
          </p:txBody>
        </p:sp>
      </p:grpSp>
      <p:grpSp>
        <p:nvGrpSpPr>
          <p:cNvPr id="29" name="object 29"/>
          <p:cNvGrpSpPr/>
          <p:nvPr/>
        </p:nvGrpSpPr>
        <p:grpSpPr>
          <a:xfrm>
            <a:off x="8255254" y="2555494"/>
            <a:ext cx="448945" cy="457834"/>
            <a:chOff x="8255254" y="2555494"/>
            <a:chExt cx="448945" cy="457834"/>
          </a:xfrm>
        </p:grpSpPr>
        <p:pic>
          <p:nvPicPr>
            <p:cNvPr id="30" name="object 30"/>
            <p:cNvPicPr/>
            <p:nvPr/>
          </p:nvPicPr>
          <p:blipFill>
            <a:blip r:embed="rId10" cstate="print"/>
            <a:stretch>
              <a:fillRect/>
            </a:stretch>
          </p:blipFill>
          <p:spPr>
            <a:xfrm>
              <a:off x="8282359" y="2572193"/>
              <a:ext cx="415108" cy="434658"/>
            </a:xfrm>
            <a:prstGeom prst="rect">
              <a:avLst/>
            </a:prstGeom>
          </p:spPr>
        </p:pic>
        <p:sp>
          <p:nvSpPr>
            <p:cNvPr id="31" name="object 31"/>
            <p:cNvSpPr/>
            <p:nvPr/>
          </p:nvSpPr>
          <p:spPr>
            <a:xfrm>
              <a:off x="8258429" y="2558669"/>
              <a:ext cx="442595" cy="451484"/>
            </a:xfrm>
            <a:custGeom>
              <a:avLst/>
              <a:gdLst/>
              <a:ahLst/>
              <a:cxnLst/>
              <a:rect l="l" t="t" r="r" b="b"/>
              <a:pathLst>
                <a:path w="442595" h="451485">
                  <a:moveTo>
                    <a:pt x="0" y="0"/>
                  </a:moveTo>
                  <a:lnTo>
                    <a:pt x="442214" y="0"/>
                  </a:lnTo>
                  <a:lnTo>
                    <a:pt x="442214" y="451358"/>
                  </a:lnTo>
                  <a:lnTo>
                    <a:pt x="0" y="451358"/>
                  </a:lnTo>
                  <a:lnTo>
                    <a:pt x="0" y="0"/>
                  </a:lnTo>
                  <a:close/>
                </a:path>
              </a:pathLst>
            </a:custGeom>
            <a:ln w="6350">
              <a:solidFill>
                <a:srgbClr val="D9D9D9"/>
              </a:solidFill>
            </a:ln>
          </p:spPr>
          <p:txBody>
            <a:bodyPr wrap="square" lIns="0" tIns="0" rIns="0" bIns="0" rtlCol="0"/>
            <a:lstStyle/>
            <a:p>
              <a:endParaRPr/>
            </a:p>
          </p:txBody>
        </p:sp>
      </p:grpSp>
      <p:grpSp>
        <p:nvGrpSpPr>
          <p:cNvPr id="32" name="object 32"/>
          <p:cNvGrpSpPr/>
          <p:nvPr/>
        </p:nvGrpSpPr>
        <p:grpSpPr>
          <a:xfrm>
            <a:off x="8253730" y="3856990"/>
            <a:ext cx="453390" cy="465455"/>
            <a:chOff x="8253730" y="3856990"/>
            <a:chExt cx="453390" cy="465455"/>
          </a:xfrm>
        </p:grpSpPr>
        <p:pic>
          <p:nvPicPr>
            <p:cNvPr id="33" name="object 33"/>
            <p:cNvPicPr/>
            <p:nvPr/>
          </p:nvPicPr>
          <p:blipFill>
            <a:blip r:embed="rId11" cstate="print"/>
            <a:stretch>
              <a:fillRect/>
            </a:stretch>
          </p:blipFill>
          <p:spPr>
            <a:xfrm>
              <a:off x="8385919" y="4000181"/>
              <a:ext cx="167784" cy="189472"/>
            </a:xfrm>
            <a:prstGeom prst="rect">
              <a:avLst/>
            </a:prstGeom>
          </p:spPr>
        </p:pic>
        <p:sp>
          <p:nvSpPr>
            <p:cNvPr id="34" name="object 34"/>
            <p:cNvSpPr/>
            <p:nvPr/>
          </p:nvSpPr>
          <p:spPr>
            <a:xfrm>
              <a:off x="8256905" y="3860165"/>
              <a:ext cx="447040" cy="459105"/>
            </a:xfrm>
            <a:custGeom>
              <a:avLst/>
              <a:gdLst/>
              <a:ahLst/>
              <a:cxnLst/>
              <a:rect l="l" t="t" r="r" b="b"/>
              <a:pathLst>
                <a:path w="447040" h="459104">
                  <a:moveTo>
                    <a:pt x="0" y="0"/>
                  </a:moveTo>
                  <a:lnTo>
                    <a:pt x="446785" y="0"/>
                  </a:lnTo>
                  <a:lnTo>
                    <a:pt x="446785" y="458977"/>
                  </a:lnTo>
                  <a:lnTo>
                    <a:pt x="0" y="458977"/>
                  </a:lnTo>
                  <a:lnTo>
                    <a:pt x="0" y="0"/>
                  </a:lnTo>
                  <a:close/>
                </a:path>
              </a:pathLst>
            </a:custGeom>
            <a:ln w="6350">
              <a:solidFill>
                <a:srgbClr val="D9D9D9"/>
              </a:solidFill>
            </a:ln>
          </p:spPr>
          <p:txBody>
            <a:bodyPr wrap="square" lIns="0" tIns="0" rIns="0" bIns="0" rtlCol="0"/>
            <a:lstStyle/>
            <a:p>
              <a:endParaRPr/>
            </a:p>
          </p:txBody>
        </p:sp>
      </p:grpSp>
      <p:sp>
        <p:nvSpPr>
          <p:cNvPr id="35" name="object 35"/>
          <p:cNvSpPr txBox="1"/>
          <p:nvPr/>
        </p:nvSpPr>
        <p:spPr>
          <a:xfrm>
            <a:off x="1359222" y="2030643"/>
            <a:ext cx="2599690" cy="45339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0609B"/>
                </a:solidFill>
                <a:latin typeface="Calibri"/>
                <a:cs typeface="Calibri"/>
              </a:rPr>
              <a:t>Profile</a:t>
            </a:r>
            <a:endParaRPr sz="1400">
              <a:latin typeface="Calibri"/>
              <a:cs typeface="Calibri"/>
            </a:endParaRPr>
          </a:p>
          <a:p>
            <a:pPr marL="12700">
              <a:lnSpc>
                <a:spcPct val="100000"/>
              </a:lnSpc>
            </a:pPr>
            <a:r>
              <a:rPr sz="1400" dirty="0">
                <a:latin typeface="Calibri"/>
                <a:cs typeface="Calibri"/>
              </a:rPr>
              <a:t>Access</a:t>
            </a:r>
            <a:r>
              <a:rPr sz="1400" spc="-45" dirty="0">
                <a:latin typeface="Calibri"/>
                <a:cs typeface="Calibri"/>
              </a:rPr>
              <a:t> </a:t>
            </a:r>
            <a:r>
              <a:rPr sz="1400" dirty="0">
                <a:latin typeface="Calibri"/>
                <a:cs typeface="Calibri"/>
              </a:rPr>
              <a:t>your</a:t>
            </a:r>
            <a:r>
              <a:rPr sz="1400" spc="-55" dirty="0">
                <a:latin typeface="Calibri"/>
                <a:cs typeface="Calibri"/>
              </a:rPr>
              <a:t> </a:t>
            </a:r>
            <a:r>
              <a:rPr sz="1400" dirty="0">
                <a:latin typeface="Calibri"/>
                <a:cs typeface="Calibri"/>
              </a:rPr>
              <a:t>profile;</a:t>
            </a:r>
            <a:r>
              <a:rPr sz="1400" spc="-50" dirty="0">
                <a:latin typeface="Calibri"/>
                <a:cs typeface="Calibri"/>
              </a:rPr>
              <a:t> </a:t>
            </a:r>
            <a:r>
              <a:rPr sz="1400" dirty="0">
                <a:latin typeface="Calibri"/>
                <a:cs typeface="Calibri"/>
              </a:rPr>
              <a:t>update</a:t>
            </a:r>
            <a:r>
              <a:rPr sz="1400" spc="-15" dirty="0">
                <a:latin typeface="Calibri"/>
                <a:cs typeface="Calibri"/>
              </a:rPr>
              <a:t> </a:t>
            </a:r>
            <a:r>
              <a:rPr sz="1400" spc="-10" dirty="0">
                <a:latin typeface="Calibri"/>
                <a:cs typeface="Calibri"/>
              </a:rPr>
              <a:t>settings</a:t>
            </a:r>
            <a:endParaRPr sz="1400">
              <a:latin typeface="Calibri"/>
              <a:cs typeface="Calibri"/>
            </a:endParaRPr>
          </a:p>
        </p:txBody>
      </p:sp>
      <p:sp>
        <p:nvSpPr>
          <p:cNvPr id="36" name="object 36"/>
          <p:cNvSpPr txBox="1"/>
          <p:nvPr/>
        </p:nvSpPr>
        <p:spPr>
          <a:xfrm>
            <a:off x="1356904" y="2728541"/>
            <a:ext cx="2769235" cy="453390"/>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00609B"/>
                </a:solidFill>
                <a:latin typeface="Calibri"/>
                <a:cs typeface="Calibri"/>
              </a:rPr>
              <a:t>Help</a:t>
            </a:r>
            <a:endParaRPr sz="1400">
              <a:latin typeface="Calibri"/>
              <a:cs typeface="Calibri"/>
            </a:endParaRPr>
          </a:p>
          <a:p>
            <a:pPr marL="12700">
              <a:lnSpc>
                <a:spcPct val="100000"/>
              </a:lnSpc>
            </a:pPr>
            <a:r>
              <a:rPr sz="1400" dirty="0">
                <a:latin typeface="Calibri"/>
                <a:cs typeface="Calibri"/>
              </a:rPr>
              <a:t>Access</a:t>
            </a:r>
            <a:r>
              <a:rPr sz="1400" spc="-45" dirty="0">
                <a:latin typeface="Calibri"/>
                <a:cs typeface="Calibri"/>
              </a:rPr>
              <a:t> </a:t>
            </a:r>
            <a:r>
              <a:rPr sz="1400" dirty="0">
                <a:latin typeface="Calibri"/>
                <a:cs typeface="Calibri"/>
              </a:rPr>
              <a:t>user</a:t>
            </a:r>
            <a:r>
              <a:rPr sz="1400" spc="-40" dirty="0">
                <a:latin typeface="Calibri"/>
                <a:cs typeface="Calibri"/>
              </a:rPr>
              <a:t> </a:t>
            </a:r>
            <a:r>
              <a:rPr sz="1400" dirty="0">
                <a:latin typeface="Calibri"/>
                <a:cs typeface="Calibri"/>
              </a:rPr>
              <a:t>help;</a:t>
            </a:r>
            <a:r>
              <a:rPr sz="1400" spc="-20" dirty="0">
                <a:latin typeface="Calibri"/>
                <a:cs typeface="Calibri"/>
              </a:rPr>
              <a:t> </a:t>
            </a:r>
            <a:r>
              <a:rPr sz="1400" dirty="0">
                <a:latin typeface="Calibri"/>
                <a:cs typeface="Calibri"/>
              </a:rPr>
              <a:t>view</a:t>
            </a:r>
            <a:r>
              <a:rPr sz="1400" spc="-45" dirty="0">
                <a:latin typeface="Calibri"/>
                <a:cs typeface="Calibri"/>
              </a:rPr>
              <a:t> </a:t>
            </a:r>
            <a:r>
              <a:rPr sz="1400" dirty="0">
                <a:latin typeface="Calibri"/>
                <a:cs typeface="Calibri"/>
              </a:rPr>
              <a:t>full</a:t>
            </a:r>
            <a:r>
              <a:rPr sz="1400" spc="-40" dirty="0">
                <a:latin typeface="Calibri"/>
                <a:cs typeface="Calibri"/>
              </a:rPr>
              <a:t> </a:t>
            </a:r>
            <a:r>
              <a:rPr sz="1400" dirty="0">
                <a:latin typeface="Calibri"/>
                <a:cs typeface="Calibri"/>
              </a:rPr>
              <a:t>content</a:t>
            </a:r>
            <a:r>
              <a:rPr sz="1400" spc="-30" dirty="0">
                <a:latin typeface="Calibri"/>
                <a:cs typeface="Calibri"/>
              </a:rPr>
              <a:t> </a:t>
            </a:r>
            <a:r>
              <a:rPr sz="1400" spc="-20" dirty="0">
                <a:latin typeface="Calibri"/>
                <a:cs typeface="Calibri"/>
              </a:rPr>
              <a:t>list</a:t>
            </a:r>
            <a:endParaRPr sz="1400">
              <a:latin typeface="Calibri"/>
              <a:cs typeface="Calibri"/>
            </a:endParaRPr>
          </a:p>
        </p:txBody>
      </p:sp>
      <p:sp>
        <p:nvSpPr>
          <p:cNvPr id="37" name="object 37"/>
          <p:cNvSpPr txBox="1"/>
          <p:nvPr/>
        </p:nvSpPr>
        <p:spPr>
          <a:xfrm>
            <a:off x="1338360" y="3428756"/>
            <a:ext cx="2411730" cy="45339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0609B"/>
                </a:solidFill>
                <a:latin typeface="Calibri"/>
                <a:cs typeface="Calibri"/>
              </a:rPr>
              <a:t>Contact</a:t>
            </a:r>
            <a:endParaRPr sz="1400">
              <a:latin typeface="Calibri"/>
              <a:cs typeface="Calibri"/>
            </a:endParaRPr>
          </a:p>
          <a:p>
            <a:pPr marL="12700">
              <a:lnSpc>
                <a:spcPct val="100000"/>
              </a:lnSpc>
            </a:pPr>
            <a:r>
              <a:rPr sz="1400" dirty="0">
                <a:latin typeface="Calibri"/>
                <a:cs typeface="Calibri"/>
              </a:rPr>
              <a:t>Send</a:t>
            </a:r>
            <a:r>
              <a:rPr sz="1400" spc="-60" dirty="0">
                <a:latin typeface="Calibri"/>
                <a:cs typeface="Calibri"/>
              </a:rPr>
              <a:t> </a:t>
            </a:r>
            <a:r>
              <a:rPr sz="1400" dirty="0">
                <a:latin typeface="Calibri"/>
                <a:cs typeface="Calibri"/>
              </a:rPr>
              <a:t>questions;</a:t>
            </a:r>
            <a:r>
              <a:rPr sz="1400" spc="-30" dirty="0">
                <a:latin typeface="Calibri"/>
                <a:cs typeface="Calibri"/>
              </a:rPr>
              <a:t> </a:t>
            </a:r>
            <a:r>
              <a:rPr sz="1400" dirty="0">
                <a:latin typeface="Calibri"/>
                <a:cs typeface="Calibri"/>
              </a:rPr>
              <a:t>submit</a:t>
            </a:r>
            <a:r>
              <a:rPr sz="1400" spc="-40" dirty="0">
                <a:latin typeface="Calibri"/>
                <a:cs typeface="Calibri"/>
              </a:rPr>
              <a:t> </a:t>
            </a:r>
            <a:r>
              <a:rPr sz="1400" spc="-10" dirty="0">
                <a:latin typeface="Calibri"/>
                <a:cs typeface="Calibri"/>
              </a:rPr>
              <a:t>feedback</a:t>
            </a:r>
            <a:endParaRPr sz="1400">
              <a:latin typeface="Calibri"/>
              <a:cs typeface="Calibri"/>
            </a:endParaRPr>
          </a:p>
        </p:txBody>
      </p:sp>
      <p:sp>
        <p:nvSpPr>
          <p:cNvPr id="38" name="object 38"/>
          <p:cNvSpPr txBox="1"/>
          <p:nvPr/>
        </p:nvSpPr>
        <p:spPr>
          <a:xfrm>
            <a:off x="6157134" y="2583041"/>
            <a:ext cx="1125220" cy="45339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0609B"/>
                </a:solidFill>
                <a:latin typeface="Calibri"/>
                <a:cs typeface="Calibri"/>
              </a:rPr>
              <a:t>Customize</a:t>
            </a:r>
            <a:endParaRPr sz="1400">
              <a:latin typeface="Calibri"/>
              <a:cs typeface="Calibri"/>
            </a:endParaRPr>
          </a:p>
          <a:p>
            <a:pPr marL="12700">
              <a:lnSpc>
                <a:spcPct val="100000"/>
              </a:lnSpc>
            </a:pPr>
            <a:r>
              <a:rPr sz="1400" dirty="0">
                <a:latin typeface="Calibri"/>
                <a:cs typeface="Calibri"/>
              </a:rPr>
              <a:t>widget</a:t>
            </a:r>
            <a:r>
              <a:rPr sz="1400" spc="-40" dirty="0">
                <a:latin typeface="Calibri"/>
                <a:cs typeface="Calibri"/>
              </a:rPr>
              <a:t> </a:t>
            </a:r>
            <a:r>
              <a:rPr sz="1400" spc="-10" dirty="0">
                <a:latin typeface="Calibri"/>
                <a:cs typeface="Calibri"/>
              </a:rPr>
              <a:t>settings</a:t>
            </a:r>
            <a:endParaRPr sz="1400">
              <a:latin typeface="Calibri"/>
              <a:cs typeface="Calibri"/>
            </a:endParaRPr>
          </a:p>
        </p:txBody>
      </p:sp>
      <p:sp>
        <p:nvSpPr>
          <p:cNvPr id="39" name="object 39"/>
          <p:cNvSpPr txBox="1"/>
          <p:nvPr/>
        </p:nvSpPr>
        <p:spPr>
          <a:xfrm>
            <a:off x="6144117" y="3298056"/>
            <a:ext cx="1207770" cy="453390"/>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0609B"/>
                </a:solidFill>
                <a:latin typeface="Calibri"/>
                <a:cs typeface="Calibri"/>
              </a:rPr>
              <a:t>Minimize</a:t>
            </a:r>
            <a:endParaRPr sz="1400">
              <a:latin typeface="Calibri"/>
              <a:cs typeface="Calibri"/>
            </a:endParaRPr>
          </a:p>
          <a:p>
            <a:pPr marL="12700">
              <a:lnSpc>
                <a:spcPct val="100000"/>
              </a:lnSpc>
            </a:pPr>
            <a:r>
              <a:rPr sz="1400" dirty="0">
                <a:latin typeface="Calibri"/>
                <a:cs typeface="Calibri"/>
              </a:rPr>
              <a:t>content</a:t>
            </a:r>
            <a:r>
              <a:rPr sz="1400" spc="-60" dirty="0">
                <a:latin typeface="Calibri"/>
                <a:cs typeface="Calibri"/>
              </a:rPr>
              <a:t> </a:t>
            </a:r>
            <a:r>
              <a:rPr sz="1400" spc="-10" dirty="0">
                <a:latin typeface="Calibri"/>
                <a:cs typeface="Calibri"/>
              </a:rPr>
              <a:t>window</a:t>
            </a:r>
            <a:endParaRPr sz="1400">
              <a:latin typeface="Calibri"/>
              <a:cs typeface="Calibri"/>
            </a:endParaRPr>
          </a:p>
        </p:txBody>
      </p:sp>
      <p:sp>
        <p:nvSpPr>
          <p:cNvPr id="40" name="object 40"/>
          <p:cNvSpPr txBox="1"/>
          <p:nvPr/>
        </p:nvSpPr>
        <p:spPr>
          <a:xfrm>
            <a:off x="6148753" y="4046237"/>
            <a:ext cx="1207770" cy="453390"/>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0609B"/>
                </a:solidFill>
                <a:latin typeface="Calibri"/>
                <a:cs typeface="Calibri"/>
              </a:rPr>
              <a:t>Maximize</a:t>
            </a:r>
            <a:endParaRPr sz="1400">
              <a:latin typeface="Calibri"/>
              <a:cs typeface="Calibri"/>
            </a:endParaRPr>
          </a:p>
          <a:p>
            <a:pPr marL="12700">
              <a:lnSpc>
                <a:spcPct val="100000"/>
              </a:lnSpc>
              <a:spcBef>
                <a:spcPts val="5"/>
              </a:spcBef>
            </a:pPr>
            <a:r>
              <a:rPr sz="1400" dirty="0">
                <a:latin typeface="Calibri"/>
                <a:cs typeface="Calibri"/>
              </a:rPr>
              <a:t>content</a:t>
            </a:r>
            <a:r>
              <a:rPr sz="1400" spc="-60" dirty="0">
                <a:latin typeface="Calibri"/>
                <a:cs typeface="Calibri"/>
              </a:rPr>
              <a:t> </a:t>
            </a:r>
            <a:r>
              <a:rPr sz="1400" spc="-10" dirty="0">
                <a:latin typeface="Calibri"/>
                <a:cs typeface="Calibri"/>
              </a:rPr>
              <a:t>window</a:t>
            </a:r>
            <a:endParaRPr sz="1400">
              <a:latin typeface="Calibri"/>
              <a:cs typeface="Calibri"/>
            </a:endParaRPr>
          </a:p>
        </p:txBody>
      </p:sp>
      <p:sp>
        <p:nvSpPr>
          <p:cNvPr id="41" name="object 41"/>
          <p:cNvSpPr txBox="1"/>
          <p:nvPr/>
        </p:nvSpPr>
        <p:spPr>
          <a:xfrm>
            <a:off x="6177461" y="2051862"/>
            <a:ext cx="137096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Search</a:t>
            </a:r>
            <a:r>
              <a:rPr sz="1400" b="1" spc="-35" dirty="0">
                <a:solidFill>
                  <a:srgbClr val="00609B"/>
                </a:solidFill>
                <a:latin typeface="Calibri"/>
                <a:cs typeface="Calibri"/>
              </a:rPr>
              <a:t> </a:t>
            </a:r>
            <a:r>
              <a:rPr sz="1400" dirty="0">
                <a:latin typeface="Calibri"/>
                <a:cs typeface="Calibri"/>
              </a:rPr>
              <a:t>for</a:t>
            </a:r>
            <a:r>
              <a:rPr sz="1400" spc="-15" dirty="0">
                <a:latin typeface="Calibri"/>
                <a:cs typeface="Calibri"/>
              </a:rPr>
              <a:t> </a:t>
            </a:r>
            <a:r>
              <a:rPr sz="1400" spc="-10" dirty="0">
                <a:latin typeface="Calibri"/>
                <a:cs typeface="Calibri"/>
              </a:rPr>
              <a:t>content</a:t>
            </a:r>
            <a:endParaRPr sz="1400">
              <a:latin typeface="Calibri"/>
              <a:cs typeface="Calibri"/>
            </a:endParaRPr>
          </a:p>
        </p:txBody>
      </p:sp>
      <p:sp>
        <p:nvSpPr>
          <p:cNvPr id="42" name="object 42"/>
          <p:cNvSpPr txBox="1"/>
          <p:nvPr/>
        </p:nvSpPr>
        <p:spPr>
          <a:xfrm>
            <a:off x="8820520" y="2019053"/>
            <a:ext cx="109982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Access</a:t>
            </a:r>
            <a:r>
              <a:rPr sz="1400" spc="-40" dirty="0">
                <a:latin typeface="Calibri"/>
                <a:cs typeface="Calibri"/>
              </a:rPr>
              <a:t> </a:t>
            </a:r>
            <a:r>
              <a:rPr sz="1400" b="1" spc="-10" dirty="0">
                <a:solidFill>
                  <a:srgbClr val="00609B"/>
                </a:solidFill>
                <a:latin typeface="Calibri"/>
                <a:cs typeface="Calibri"/>
              </a:rPr>
              <a:t>Actions</a:t>
            </a:r>
            <a:endParaRPr sz="1400">
              <a:latin typeface="Calibri"/>
              <a:cs typeface="Calibri"/>
            </a:endParaRPr>
          </a:p>
        </p:txBody>
      </p:sp>
      <p:sp>
        <p:nvSpPr>
          <p:cNvPr id="43" name="object 43"/>
          <p:cNvSpPr txBox="1"/>
          <p:nvPr/>
        </p:nvSpPr>
        <p:spPr>
          <a:xfrm>
            <a:off x="8820520" y="2671125"/>
            <a:ext cx="88455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Hide</a:t>
            </a:r>
            <a:r>
              <a:rPr sz="1400" b="1" spc="-40" dirty="0">
                <a:solidFill>
                  <a:srgbClr val="00609B"/>
                </a:solidFill>
                <a:latin typeface="Calibri"/>
                <a:cs typeface="Calibri"/>
              </a:rPr>
              <a:t> </a:t>
            </a:r>
            <a:r>
              <a:rPr sz="1400" spc="-10" dirty="0">
                <a:latin typeface="Calibri"/>
                <a:cs typeface="Calibri"/>
              </a:rPr>
              <a:t>details</a:t>
            </a:r>
            <a:endParaRPr sz="1400">
              <a:latin typeface="Calibri"/>
              <a:cs typeface="Calibri"/>
            </a:endParaRPr>
          </a:p>
        </p:txBody>
      </p:sp>
      <p:sp>
        <p:nvSpPr>
          <p:cNvPr id="44" name="object 44"/>
          <p:cNvSpPr txBox="1"/>
          <p:nvPr/>
        </p:nvSpPr>
        <p:spPr>
          <a:xfrm>
            <a:off x="8820520" y="3976697"/>
            <a:ext cx="161290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609B"/>
                </a:solidFill>
                <a:latin typeface="Calibri"/>
                <a:cs typeface="Calibri"/>
              </a:rPr>
              <a:t>Reset</a:t>
            </a:r>
            <a:r>
              <a:rPr sz="1400" b="1" spc="-45" dirty="0">
                <a:solidFill>
                  <a:srgbClr val="00609B"/>
                </a:solidFill>
                <a:latin typeface="Calibri"/>
                <a:cs typeface="Calibri"/>
              </a:rPr>
              <a:t> </a:t>
            </a:r>
            <a:r>
              <a:rPr sz="1400" dirty="0">
                <a:latin typeface="Calibri"/>
                <a:cs typeface="Calibri"/>
              </a:rPr>
              <a:t>to</a:t>
            </a:r>
            <a:r>
              <a:rPr sz="1400" spc="-20" dirty="0">
                <a:latin typeface="Calibri"/>
                <a:cs typeface="Calibri"/>
              </a:rPr>
              <a:t> </a:t>
            </a:r>
            <a:r>
              <a:rPr sz="1400" dirty="0">
                <a:latin typeface="Calibri"/>
                <a:cs typeface="Calibri"/>
              </a:rPr>
              <a:t>base</a:t>
            </a:r>
            <a:r>
              <a:rPr sz="1400" spc="-15" dirty="0">
                <a:latin typeface="Calibri"/>
                <a:cs typeface="Calibri"/>
              </a:rPr>
              <a:t> </a:t>
            </a:r>
            <a:r>
              <a:rPr sz="1400" spc="-10" dirty="0">
                <a:latin typeface="Calibri"/>
                <a:cs typeface="Calibri"/>
              </a:rPr>
              <a:t>settings</a:t>
            </a:r>
            <a:endParaRPr sz="1400">
              <a:latin typeface="Calibri"/>
              <a:cs typeface="Calibri"/>
            </a:endParaRPr>
          </a:p>
        </p:txBody>
      </p:sp>
      <p:grpSp>
        <p:nvGrpSpPr>
          <p:cNvPr id="45" name="object 45"/>
          <p:cNvGrpSpPr/>
          <p:nvPr/>
        </p:nvGrpSpPr>
        <p:grpSpPr>
          <a:xfrm>
            <a:off x="8253730" y="4515358"/>
            <a:ext cx="453390" cy="465455"/>
            <a:chOff x="8253730" y="4515358"/>
            <a:chExt cx="453390" cy="465455"/>
          </a:xfrm>
        </p:grpSpPr>
        <p:pic>
          <p:nvPicPr>
            <p:cNvPr id="46" name="object 46"/>
            <p:cNvPicPr/>
            <p:nvPr/>
          </p:nvPicPr>
          <p:blipFill>
            <a:blip r:embed="rId12" cstate="print"/>
            <a:stretch>
              <a:fillRect/>
            </a:stretch>
          </p:blipFill>
          <p:spPr>
            <a:xfrm>
              <a:off x="8260080" y="4669075"/>
              <a:ext cx="440435" cy="305260"/>
            </a:xfrm>
            <a:prstGeom prst="rect">
              <a:avLst/>
            </a:prstGeom>
          </p:spPr>
        </p:pic>
        <p:sp>
          <p:nvSpPr>
            <p:cNvPr id="47" name="object 47"/>
            <p:cNvSpPr/>
            <p:nvPr/>
          </p:nvSpPr>
          <p:spPr>
            <a:xfrm>
              <a:off x="8256905" y="4518533"/>
              <a:ext cx="447040" cy="459105"/>
            </a:xfrm>
            <a:custGeom>
              <a:avLst/>
              <a:gdLst/>
              <a:ahLst/>
              <a:cxnLst/>
              <a:rect l="l" t="t" r="r" b="b"/>
              <a:pathLst>
                <a:path w="447040" h="459104">
                  <a:moveTo>
                    <a:pt x="0" y="0"/>
                  </a:moveTo>
                  <a:lnTo>
                    <a:pt x="446785" y="0"/>
                  </a:lnTo>
                  <a:lnTo>
                    <a:pt x="446785" y="458978"/>
                  </a:lnTo>
                  <a:lnTo>
                    <a:pt x="0" y="458978"/>
                  </a:lnTo>
                  <a:lnTo>
                    <a:pt x="0" y="0"/>
                  </a:lnTo>
                  <a:close/>
                </a:path>
              </a:pathLst>
            </a:custGeom>
            <a:ln w="6350">
              <a:solidFill>
                <a:srgbClr val="D9D9D9"/>
              </a:solidFill>
            </a:ln>
          </p:spPr>
          <p:txBody>
            <a:bodyPr wrap="square" lIns="0" tIns="0" rIns="0" bIns="0" rtlCol="0"/>
            <a:lstStyle/>
            <a:p>
              <a:endParaRPr/>
            </a:p>
          </p:txBody>
        </p:sp>
      </p:grpSp>
      <p:sp>
        <p:nvSpPr>
          <p:cNvPr id="48" name="object 48"/>
          <p:cNvSpPr txBox="1"/>
          <p:nvPr/>
        </p:nvSpPr>
        <p:spPr>
          <a:xfrm>
            <a:off x="8820647" y="4628784"/>
            <a:ext cx="533400" cy="87185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00609B"/>
                </a:solidFill>
                <a:latin typeface="Calibri"/>
                <a:cs typeface="Calibri"/>
              </a:rPr>
              <a:t>Edit</a:t>
            </a:r>
            <a:endParaRPr sz="1400">
              <a:latin typeface="Calibri"/>
              <a:cs typeface="Calibri"/>
            </a:endParaRPr>
          </a:p>
          <a:p>
            <a:pPr>
              <a:lnSpc>
                <a:spcPct val="100000"/>
              </a:lnSpc>
              <a:spcBef>
                <a:spcPts val="1590"/>
              </a:spcBef>
            </a:pPr>
            <a:endParaRPr sz="1400">
              <a:latin typeface="Calibri"/>
              <a:cs typeface="Calibri"/>
            </a:endParaRPr>
          </a:p>
          <a:p>
            <a:pPr marL="30480">
              <a:lnSpc>
                <a:spcPct val="100000"/>
              </a:lnSpc>
            </a:pPr>
            <a:r>
              <a:rPr sz="1400" b="1" spc="-10" dirty="0">
                <a:solidFill>
                  <a:srgbClr val="00609B"/>
                </a:solidFill>
                <a:latin typeface="Calibri"/>
                <a:cs typeface="Calibri"/>
              </a:rPr>
              <a:t>Delete</a:t>
            </a:r>
            <a:endParaRPr sz="1400">
              <a:latin typeface="Calibri"/>
              <a:cs typeface="Calibri"/>
            </a:endParaRPr>
          </a:p>
        </p:txBody>
      </p:sp>
      <p:grpSp>
        <p:nvGrpSpPr>
          <p:cNvPr id="49" name="object 49"/>
          <p:cNvGrpSpPr/>
          <p:nvPr/>
        </p:nvGrpSpPr>
        <p:grpSpPr>
          <a:xfrm>
            <a:off x="8250681" y="5173726"/>
            <a:ext cx="459740" cy="473075"/>
            <a:chOff x="8250681" y="5173726"/>
            <a:chExt cx="459740" cy="473075"/>
          </a:xfrm>
        </p:grpSpPr>
        <p:pic>
          <p:nvPicPr>
            <p:cNvPr id="50" name="object 50"/>
            <p:cNvPicPr/>
            <p:nvPr/>
          </p:nvPicPr>
          <p:blipFill>
            <a:blip r:embed="rId13" cstate="print"/>
            <a:stretch>
              <a:fillRect/>
            </a:stretch>
          </p:blipFill>
          <p:spPr>
            <a:xfrm>
              <a:off x="8395243" y="5319220"/>
              <a:ext cx="159475" cy="181958"/>
            </a:xfrm>
            <a:prstGeom prst="rect">
              <a:avLst/>
            </a:prstGeom>
          </p:spPr>
        </p:pic>
        <p:sp>
          <p:nvSpPr>
            <p:cNvPr id="51" name="object 51"/>
            <p:cNvSpPr/>
            <p:nvPr/>
          </p:nvSpPr>
          <p:spPr>
            <a:xfrm>
              <a:off x="8253856" y="5176901"/>
              <a:ext cx="453390" cy="466725"/>
            </a:xfrm>
            <a:custGeom>
              <a:avLst/>
              <a:gdLst/>
              <a:ahLst/>
              <a:cxnLst/>
              <a:rect l="l" t="t" r="r" b="b"/>
              <a:pathLst>
                <a:path w="453390" h="466725">
                  <a:moveTo>
                    <a:pt x="0" y="0"/>
                  </a:moveTo>
                  <a:lnTo>
                    <a:pt x="452881" y="0"/>
                  </a:lnTo>
                  <a:lnTo>
                    <a:pt x="452881" y="466598"/>
                  </a:lnTo>
                  <a:lnTo>
                    <a:pt x="0" y="466598"/>
                  </a:lnTo>
                  <a:lnTo>
                    <a:pt x="0" y="0"/>
                  </a:lnTo>
                  <a:close/>
                </a:path>
              </a:pathLst>
            </a:custGeom>
            <a:ln w="6350">
              <a:solidFill>
                <a:srgbClr val="D9D9D9"/>
              </a:solidFill>
            </a:ln>
          </p:spPr>
          <p:txBody>
            <a:bodyPr wrap="square" lIns="0" tIns="0" rIns="0" bIns="0" rtlCol="0"/>
            <a:lstStyle/>
            <a:p>
              <a:endParaRPr/>
            </a:p>
          </p:txBody>
        </p:sp>
      </p:grpSp>
      <p:sp>
        <p:nvSpPr>
          <p:cNvPr id="52" name="object 52"/>
          <p:cNvSpPr/>
          <p:nvPr/>
        </p:nvSpPr>
        <p:spPr>
          <a:xfrm>
            <a:off x="4786884" y="1456944"/>
            <a:ext cx="0" cy="3724910"/>
          </a:xfrm>
          <a:custGeom>
            <a:avLst/>
            <a:gdLst/>
            <a:ahLst/>
            <a:cxnLst/>
            <a:rect l="l" t="t" r="r" b="b"/>
            <a:pathLst>
              <a:path h="3724910">
                <a:moveTo>
                  <a:pt x="0" y="0"/>
                </a:moveTo>
                <a:lnTo>
                  <a:pt x="0" y="3724694"/>
                </a:lnTo>
              </a:path>
            </a:pathLst>
          </a:custGeom>
          <a:ln w="9525">
            <a:solidFill>
              <a:srgbClr val="009CA6"/>
            </a:solidFill>
            <a:prstDash val="sysDot"/>
          </a:ln>
        </p:spPr>
        <p:txBody>
          <a:bodyPr wrap="square" lIns="0" tIns="0" rIns="0" bIns="0" rtlCol="0"/>
          <a:lstStyle/>
          <a:p>
            <a:endParaRPr/>
          </a:p>
        </p:txBody>
      </p:sp>
      <p:grpSp>
        <p:nvGrpSpPr>
          <p:cNvPr id="53" name="object 53"/>
          <p:cNvGrpSpPr/>
          <p:nvPr/>
        </p:nvGrpSpPr>
        <p:grpSpPr>
          <a:xfrm>
            <a:off x="8255254" y="3206242"/>
            <a:ext cx="448945" cy="457834"/>
            <a:chOff x="8255254" y="3206242"/>
            <a:chExt cx="448945" cy="457834"/>
          </a:xfrm>
        </p:grpSpPr>
        <p:pic>
          <p:nvPicPr>
            <p:cNvPr id="54" name="object 54"/>
            <p:cNvPicPr/>
            <p:nvPr/>
          </p:nvPicPr>
          <p:blipFill>
            <a:blip r:embed="rId14" cstate="print"/>
            <a:stretch>
              <a:fillRect/>
            </a:stretch>
          </p:blipFill>
          <p:spPr>
            <a:xfrm>
              <a:off x="8282360" y="3212592"/>
              <a:ext cx="415108" cy="434658"/>
            </a:xfrm>
            <a:prstGeom prst="rect">
              <a:avLst/>
            </a:prstGeom>
          </p:spPr>
        </p:pic>
        <p:sp>
          <p:nvSpPr>
            <p:cNvPr id="55" name="object 55"/>
            <p:cNvSpPr/>
            <p:nvPr/>
          </p:nvSpPr>
          <p:spPr>
            <a:xfrm>
              <a:off x="8258429" y="3209417"/>
              <a:ext cx="442595" cy="451484"/>
            </a:xfrm>
            <a:custGeom>
              <a:avLst/>
              <a:gdLst/>
              <a:ahLst/>
              <a:cxnLst/>
              <a:rect l="l" t="t" r="r" b="b"/>
              <a:pathLst>
                <a:path w="442595" h="451485">
                  <a:moveTo>
                    <a:pt x="442214" y="451358"/>
                  </a:moveTo>
                  <a:lnTo>
                    <a:pt x="0" y="451358"/>
                  </a:lnTo>
                  <a:lnTo>
                    <a:pt x="0" y="0"/>
                  </a:lnTo>
                  <a:lnTo>
                    <a:pt x="442214" y="0"/>
                  </a:lnTo>
                  <a:lnTo>
                    <a:pt x="442214" y="451358"/>
                  </a:lnTo>
                  <a:close/>
                </a:path>
              </a:pathLst>
            </a:custGeom>
            <a:ln w="6350">
              <a:solidFill>
                <a:srgbClr val="D9D9D9"/>
              </a:solidFill>
            </a:ln>
          </p:spPr>
          <p:txBody>
            <a:bodyPr wrap="square" lIns="0" tIns="0" rIns="0" bIns="0" rtlCol="0"/>
            <a:lstStyle/>
            <a:p>
              <a:endParaRPr/>
            </a:p>
          </p:txBody>
        </p:sp>
      </p:grpSp>
      <p:sp>
        <p:nvSpPr>
          <p:cNvPr id="56" name="object 56"/>
          <p:cNvSpPr txBox="1"/>
          <p:nvPr/>
        </p:nvSpPr>
        <p:spPr>
          <a:xfrm>
            <a:off x="8820647" y="3323212"/>
            <a:ext cx="950594"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0609B"/>
                </a:solidFill>
                <a:latin typeface="Calibri"/>
                <a:cs typeface="Calibri"/>
              </a:rPr>
              <a:t>Show</a:t>
            </a:r>
            <a:r>
              <a:rPr sz="1400" b="1" spc="-25" dirty="0">
                <a:solidFill>
                  <a:srgbClr val="00609B"/>
                </a:solidFill>
                <a:latin typeface="Calibri"/>
                <a:cs typeface="Calibri"/>
              </a:rPr>
              <a:t> </a:t>
            </a:r>
            <a:r>
              <a:rPr sz="1400" spc="-10" dirty="0">
                <a:latin typeface="Calibri"/>
                <a:cs typeface="Calibri"/>
              </a:rPr>
              <a:t>details</a:t>
            </a:r>
            <a:endParaRPr sz="1400">
              <a:latin typeface="Calibri"/>
              <a:cs typeface="Calibri"/>
            </a:endParaRPr>
          </a:p>
        </p:txBody>
      </p:sp>
      <p:sp>
        <p:nvSpPr>
          <p:cNvPr id="57" name="object 57"/>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8</a:t>
            </a:fld>
            <a:endParaRPr spc="-25" dirty="0"/>
          </a:p>
        </p:txBody>
      </p:sp>
      <p:sp>
        <p:nvSpPr>
          <p:cNvPr id="58" name="object 5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76016" y="6153911"/>
              <a:ext cx="9015983" cy="701618"/>
            </a:xfrm>
            <a:prstGeom prst="rect">
              <a:avLst/>
            </a:prstGeom>
          </p:spPr>
        </p:pic>
        <p:sp>
          <p:nvSpPr>
            <p:cNvPr id="4" name="object 4"/>
            <p:cNvSpPr/>
            <p:nvPr/>
          </p:nvSpPr>
          <p:spPr>
            <a:xfrm>
              <a:off x="2112264" y="6158484"/>
              <a:ext cx="1370330" cy="699770"/>
            </a:xfrm>
            <a:custGeom>
              <a:avLst/>
              <a:gdLst/>
              <a:ahLst/>
              <a:cxnLst/>
              <a:rect l="l" t="t" r="r" b="b"/>
              <a:pathLst>
                <a:path w="1370329" h="699770">
                  <a:moveTo>
                    <a:pt x="1370076" y="0"/>
                  </a:moveTo>
                  <a:lnTo>
                    <a:pt x="0" y="0"/>
                  </a:lnTo>
                  <a:lnTo>
                    <a:pt x="544652" y="699515"/>
                  </a:lnTo>
                  <a:lnTo>
                    <a:pt x="1370076" y="699515"/>
                  </a:lnTo>
                  <a:lnTo>
                    <a:pt x="1370076" y="0"/>
                  </a:lnTo>
                  <a:close/>
                </a:path>
              </a:pathLst>
            </a:custGeom>
            <a:solidFill>
              <a:srgbClr val="019DA4"/>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12192000" cy="6179820"/>
            </a:xfrm>
            <a:prstGeom prst="rect">
              <a:avLst/>
            </a:prstGeom>
          </p:spPr>
        </p:pic>
        <p:sp>
          <p:nvSpPr>
            <p:cNvPr id="6" name="object 6"/>
            <p:cNvSpPr/>
            <p:nvPr/>
          </p:nvSpPr>
          <p:spPr>
            <a:xfrm>
              <a:off x="10799826" y="6430390"/>
              <a:ext cx="542290" cy="180340"/>
            </a:xfrm>
            <a:custGeom>
              <a:avLst/>
              <a:gdLst/>
              <a:ahLst/>
              <a:cxnLst/>
              <a:rect l="l" t="t" r="r" b="b"/>
              <a:pathLst>
                <a:path w="542290" h="180340">
                  <a:moveTo>
                    <a:pt x="49809" y="38"/>
                  </a:moveTo>
                  <a:lnTo>
                    <a:pt x="0" y="38"/>
                  </a:lnTo>
                  <a:lnTo>
                    <a:pt x="0" y="180301"/>
                  </a:lnTo>
                  <a:lnTo>
                    <a:pt x="49809" y="180301"/>
                  </a:lnTo>
                  <a:lnTo>
                    <a:pt x="49809" y="38"/>
                  </a:lnTo>
                  <a:close/>
                </a:path>
                <a:path w="542290" h="180340">
                  <a:moveTo>
                    <a:pt x="213296" y="0"/>
                  </a:moveTo>
                  <a:lnTo>
                    <a:pt x="76123" y="0"/>
                  </a:lnTo>
                  <a:lnTo>
                    <a:pt x="76123" y="35547"/>
                  </a:lnTo>
                  <a:lnTo>
                    <a:pt x="76123" y="72377"/>
                  </a:lnTo>
                  <a:lnTo>
                    <a:pt x="76123" y="106654"/>
                  </a:lnTo>
                  <a:lnTo>
                    <a:pt x="76123" y="144754"/>
                  </a:lnTo>
                  <a:lnTo>
                    <a:pt x="76123" y="180301"/>
                  </a:lnTo>
                  <a:lnTo>
                    <a:pt x="213296" y="180301"/>
                  </a:lnTo>
                  <a:lnTo>
                    <a:pt x="213296" y="144754"/>
                  </a:lnTo>
                  <a:lnTo>
                    <a:pt x="125933" y="144754"/>
                  </a:lnTo>
                  <a:lnTo>
                    <a:pt x="125933" y="106654"/>
                  </a:lnTo>
                  <a:lnTo>
                    <a:pt x="206387" y="106654"/>
                  </a:lnTo>
                  <a:lnTo>
                    <a:pt x="206387" y="72377"/>
                  </a:lnTo>
                  <a:lnTo>
                    <a:pt x="125933" y="72377"/>
                  </a:lnTo>
                  <a:lnTo>
                    <a:pt x="125933" y="35547"/>
                  </a:lnTo>
                  <a:lnTo>
                    <a:pt x="213296" y="35547"/>
                  </a:lnTo>
                  <a:lnTo>
                    <a:pt x="213296" y="0"/>
                  </a:lnTo>
                  <a:close/>
                </a:path>
                <a:path w="542290" h="180340">
                  <a:moveTo>
                    <a:pt x="378561" y="0"/>
                  </a:moveTo>
                  <a:lnTo>
                    <a:pt x="241388" y="0"/>
                  </a:lnTo>
                  <a:lnTo>
                    <a:pt x="241388" y="35547"/>
                  </a:lnTo>
                  <a:lnTo>
                    <a:pt x="241388" y="72377"/>
                  </a:lnTo>
                  <a:lnTo>
                    <a:pt x="241388" y="106654"/>
                  </a:lnTo>
                  <a:lnTo>
                    <a:pt x="241388" y="144754"/>
                  </a:lnTo>
                  <a:lnTo>
                    <a:pt x="241388" y="180301"/>
                  </a:lnTo>
                  <a:lnTo>
                    <a:pt x="378561" y="180301"/>
                  </a:lnTo>
                  <a:lnTo>
                    <a:pt x="378561" y="144754"/>
                  </a:lnTo>
                  <a:lnTo>
                    <a:pt x="291198" y="144754"/>
                  </a:lnTo>
                  <a:lnTo>
                    <a:pt x="291198" y="106654"/>
                  </a:lnTo>
                  <a:lnTo>
                    <a:pt x="371411" y="106654"/>
                  </a:lnTo>
                  <a:lnTo>
                    <a:pt x="371411" y="72377"/>
                  </a:lnTo>
                  <a:lnTo>
                    <a:pt x="291198" y="72377"/>
                  </a:lnTo>
                  <a:lnTo>
                    <a:pt x="291198" y="35547"/>
                  </a:lnTo>
                  <a:lnTo>
                    <a:pt x="378561" y="35547"/>
                  </a:lnTo>
                  <a:lnTo>
                    <a:pt x="378561" y="0"/>
                  </a:lnTo>
                  <a:close/>
                </a:path>
                <a:path w="542290" h="180340">
                  <a:moveTo>
                    <a:pt x="541782" y="0"/>
                  </a:moveTo>
                  <a:lnTo>
                    <a:pt x="406400" y="0"/>
                  </a:lnTo>
                  <a:lnTo>
                    <a:pt x="406400" y="35547"/>
                  </a:lnTo>
                  <a:lnTo>
                    <a:pt x="406400" y="72377"/>
                  </a:lnTo>
                  <a:lnTo>
                    <a:pt x="406400" y="106654"/>
                  </a:lnTo>
                  <a:lnTo>
                    <a:pt x="406400" y="144754"/>
                  </a:lnTo>
                  <a:lnTo>
                    <a:pt x="406400" y="180301"/>
                  </a:lnTo>
                  <a:lnTo>
                    <a:pt x="541782" y="180301"/>
                  </a:lnTo>
                  <a:lnTo>
                    <a:pt x="541782" y="144754"/>
                  </a:lnTo>
                  <a:lnTo>
                    <a:pt x="456463" y="144754"/>
                  </a:lnTo>
                  <a:lnTo>
                    <a:pt x="456463" y="106654"/>
                  </a:lnTo>
                  <a:lnTo>
                    <a:pt x="536676" y="106654"/>
                  </a:lnTo>
                  <a:lnTo>
                    <a:pt x="536676" y="72377"/>
                  </a:lnTo>
                  <a:lnTo>
                    <a:pt x="456463" y="72377"/>
                  </a:lnTo>
                  <a:lnTo>
                    <a:pt x="456463" y="35547"/>
                  </a:lnTo>
                  <a:lnTo>
                    <a:pt x="541782" y="35547"/>
                  </a:lnTo>
                  <a:lnTo>
                    <a:pt x="541782" y="0"/>
                  </a:lnTo>
                  <a:close/>
                </a:path>
              </a:pathLst>
            </a:custGeom>
            <a:solidFill>
              <a:srgbClr val="FDFDFD"/>
            </a:solidFill>
          </p:spPr>
          <p:txBody>
            <a:bodyPr wrap="square" lIns="0" tIns="0" rIns="0" bIns="0" rtlCol="0"/>
            <a:lstStyle/>
            <a:p>
              <a:endParaRPr/>
            </a:p>
          </p:txBody>
        </p:sp>
        <p:pic>
          <p:nvPicPr>
            <p:cNvPr id="7" name="object 7"/>
            <p:cNvPicPr/>
            <p:nvPr/>
          </p:nvPicPr>
          <p:blipFill>
            <a:blip r:embed="rId4" cstate="print"/>
            <a:stretch>
              <a:fillRect/>
            </a:stretch>
          </p:blipFill>
          <p:spPr>
            <a:xfrm>
              <a:off x="10527410" y="6398509"/>
              <a:ext cx="241259" cy="238986"/>
            </a:xfrm>
            <a:prstGeom prst="rect">
              <a:avLst/>
            </a:prstGeom>
          </p:spPr>
        </p:pic>
        <p:pic>
          <p:nvPicPr>
            <p:cNvPr id="8" name="object 8"/>
            <p:cNvPicPr/>
            <p:nvPr/>
          </p:nvPicPr>
          <p:blipFill>
            <a:blip r:embed="rId5" cstate="print"/>
            <a:stretch>
              <a:fillRect/>
            </a:stretch>
          </p:blipFill>
          <p:spPr>
            <a:xfrm>
              <a:off x="309231" y="6334646"/>
              <a:ext cx="1619770" cy="346436"/>
            </a:xfrm>
            <a:prstGeom prst="rect">
              <a:avLst/>
            </a:prstGeom>
          </p:spPr>
        </p:pic>
      </p:grpSp>
      <p:sp>
        <p:nvSpPr>
          <p:cNvPr id="9" name="object 9"/>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400" spc="-10" dirty="0">
                <a:solidFill>
                  <a:srgbClr val="FFFFFF"/>
                </a:solidFill>
              </a:rPr>
              <a:t>Search</a:t>
            </a:r>
            <a:endParaRPr sz="4400"/>
          </a:p>
        </p:txBody>
      </p:sp>
      <p:sp>
        <p:nvSpPr>
          <p:cNvPr id="10" name="object 10"/>
          <p:cNvSpPr txBox="1"/>
          <p:nvPr/>
        </p:nvSpPr>
        <p:spPr>
          <a:xfrm>
            <a:off x="406401" y="1211507"/>
            <a:ext cx="8605520" cy="637540"/>
          </a:xfrm>
          <a:prstGeom prst="rect">
            <a:avLst/>
          </a:prstGeom>
        </p:spPr>
        <p:txBody>
          <a:bodyPr vert="horz" wrap="square" lIns="0" tIns="11430" rIns="0" bIns="0" rtlCol="0">
            <a:spAutoFit/>
          </a:bodyPr>
          <a:lstStyle/>
          <a:p>
            <a:pPr marL="12700" marR="5080">
              <a:lnSpc>
                <a:spcPct val="100499"/>
              </a:lnSpc>
              <a:spcBef>
                <a:spcPts val="90"/>
              </a:spcBef>
            </a:pPr>
            <a:r>
              <a:rPr sz="2000" dirty="0">
                <a:solidFill>
                  <a:srgbClr val="FFFFFF"/>
                </a:solidFill>
                <a:latin typeface="Calibri"/>
                <a:cs typeface="Calibri"/>
              </a:rPr>
              <a:t>The</a:t>
            </a:r>
            <a:r>
              <a:rPr sz="2000" spc="-35" dirty="0">
                <a:solidFill>
                  <a:srgbClr val="FFFFFF"/>
                </a:solidFill>
                <a:latin typeface="Calibri"/>
                <a:cs typeface="Calibri"/>
              </a:rPr>
              <a:t> </a:t>
            </a:r>
            <a:r>
              <a:rPr sz="2000" dirty="0">
                <a:solidFill>
                  <a:srgbClr val="FFFFFF"/>
                </a:solidFill>
                <a:latin typeface="Calibri"/>
                <a:cs typeface="Calibri"/>
              </a:rPr>
              <a:t>IEEE</a:t>
            </a:r>
            <a:r>
              <a:rPr sz="2000" spc="-65" dirty="0">
                <a:solidFill>
                  <a:srgbClr val="FFFFFF"/>
                </a:solidFill>
                <a:latin typeface="Calibri"/>
                <a:cs typeface="Calibri"/>
              </a:rPr>
              <a:t> </a:t>
            </a:r>
            <a:r>
              <a:rPr sz="2000" dirty="0">
                <a:solidFill>
                  <a:srgbClr val="FFFFFF"/>
                </a:solidFill>
                <a:latin typeface="Calibri"/>
                <a:cs typeface="Calibri"/>
              </a:rPr>
              <a:t>DiscoveryPoint</a:t>
            </a:r>
            <a:r>
              <a:rPr sz="2000" spc="-30" dirty="0">
                <a:solidFill>
                  <a:srgbClr val="FFFFFF"/>
                </a:solidFill>
                <a:latin typeface="Calibri"/>
                <a:cs typeface="Calibri"/>
              </a:rPr>
              <a:t> </a:t>
            </a:r>
            <a:r>
              <a:rPr sz="2000" dirty="0">
                <a:solidFill>
                  <a:srgbClr val="FFFFFF"/>
                </a:solidFill>
                <a:latin typeface="Calibri"/>
                <a:cs typeface="Calibri"/>
              </a:rPr>
              <a:t>platform</a:t>
            </a:r>
            <a:r>
              <a:rPr sz="2000" spc="-35" dirty="0">
                <a:solidFill>
                  <a:srgbClr val="FFFFFF"/>
                </a:solidFill>
                <a:latin typeface="Calibri"/>
                <a:cs typeface="Calibri"/>
              </a:rPr>
              <a:t> </a:t>
            </a:r>
            <a:r>
              <a:rPr sz="2000" dirty="0">
                <a:solidFill>
                  <a:srgbClr val="FFFFFF"/>
                </a:solidFill>
                <a:latin typeface="Calibri"/>
                <a:cs typeface="Calibri"/>
              </a:rPr>
              <a:t>allows</a:t>
            </a:r>
            <a:r>
              <a:rPr sz="2000" spc="-35" dirty="0">
                <a:solidFill>
                  <a:srgbClr val="FFFFFF"/>
                </a:solidFill>
                <a:latin typeface="Calibri"/>
                <a:cs typeface="Calibri"/>
              </a:rPr>
              <a:t> </a:t>
            </a:r>
            <a:r>
              <a:rPr sz="2000" dirty="0">
                <a:solidFill>
                  <a:srgbClr val="FFFFFF"/>
                </a:solidFill>
                <a:latin typeface="Calibri"/>
                <a:cs typeface="Calibri"/>
              </a:rPr>
              <a:t>you</a:t>
            </a:r>
            <a:r>
              <a:rPr sz="2000" spc="-45"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dirty="0">
                <a:solidFill>
                  <a:srgbClr val="FFFFFF"/>
                </a:solidFill>
                <a:latin typeface="Calibri"/>
                <a:cs typeface="Calibri"/>
              </a:rPr>
              <a:t>search</a:t>
            </a:r>
            <a:r>
              <a:rPr sz="2000" spc="-30" dirty="0">
                <a:solidFill>
                  <a:srgbClr val="FFFFFF"/>
                </a:solidFill>
                <a:latin typeface="Calibri"/>
                <a:cs typeface="Calibri"/>
              </a:rPr>
              <a:t> </a:t>
            </a:r>
            <a:r>
              <a:rPr sz="2000" spc="-10" dirty="0">
                <a:solidFill>
                  <a:srgbClr val="FFFFFF"/>
                </a:solidFill>
                <a:latin typeface="Calibri"/>
                <a:cs typeface="Calibri"/>
              </a:rPr>
              <a:t>subject-</a:t>
            </a:r>
            <a:r>
              <a:rPr sz="2000" dirty="0">
                <a:solidFill>
                  <a:srgbClr val="FFFFFF"/>
                </a:solidFill>
                <a:latin typeface="Calibri"/>
                <a:cs typeface="Calibri"/>
              </a:rPr>
              <a:t>focused</a:t>
            </a:r>
            <a:r>
              <a:rPr sz="2000" spc="-35" dirty="0">
                <a:solidFill>
                  <a:srgbClr val="FFFFFF"/>
                </a:solidFill>
                <a:latin typeface="Calibri"/>
                <a:cs typeface="Calibri"/>
              </a:rPr>
              <a:t> </a:t>
            </a:r>
            <a:r>
              <a:rPr sz="2000" spc="-10" dirty="0">
                <a:solidFill>
                  <a:srgbClr val="FFFFFF"/>
                </a:solidFill>
                <a:latin typeface="Calibri"/>
                <a:cs typeface="Calibri"/>
              </a:rPr>
              <a:t>information </a:t>
            </a:r>
            <a:r>
              <a:rPr sz="2000" dirty="0">
                <a:solidFill>
                  <a:srgbClr val="FFFFFF"/>
                </a:solidFill>
                <a:latin typeface="Calibri"/>
                <a:cs typeface="Calibri"/>
              </a:rPr>
              <a:t>from</a:t>
            </a:r>
            <a:r>
              <a:rPr sz="2000" spc="-40" dirty="0">
                <a:solidFill>
                  <a:srgbClr val="FFFFFF"/>
                </a:solidFill>
                <a:latin typeface="Calibri"/>
                <a:cs typeface="Calibri"/>
              </a:rPr>
              <a:t> </a:t>
            </a:r>
            <a:r>
              <a:rPr sz="2000" dirty="0">
                <a:solidFill>
                  <a:srgbClr val="FFFFFF"/>
                </a:solidFill>
                <a:latin typeface="Calibri"/>
                <a:cs typeface="Calibri"/>
              </a:rPr>
              <a:t>hundreds</a:t>
            </a:r>
            <a:r>
              <a:rPr sz="2000" spc="-55" dirty="0">
                <a:solidFill>
                  <a:srgbClr val="FFFFFF"/>
                </a:solidFill>
                <a:latin typeface="Calibri"/>
                <a:cs typeface="Calibri"/>
              </a:rPr>
              <a:t> </a:t>
            </a:r>
            <a:r>
              <a:rPr sz="2000" dirty="0">
                <a:solidFill>
                  <a:srgbClr val="FFFFFF"/>
                </a:solidFill>
                <a:latin typeface="Calibri"/>
                <a:cs typeface="Calibri"/>
              </a:rPr>
              <a:t>of</a:t>
            </a:r>
            <a:r>
              <a:rPr sz="2000" spc="-45" dirty="0">
                <a:solidFill>
                  <a:srgbClr val="FFFFFF"/>
                </a:solidFill>
                <a:latin typeface="Calibri"/>
                <a:cs typeface="Calibri"/>
              </a:rPr>
              <a:t> </a:t>
            </a:r>
            <a:r>
              <a:rPr sz="2000" spc="-10" dirty="0">
                <a:solidFill>
                  <a:srgbClr val="FFFFFF"/>
                </a:solidFill>
                <a:latin typeface="Calibri"/>
                <a:cs typeface="Calibri"/>
              </a:rPr>
              <a:t>high-</a:t>
            </a:r>
            <a:r>
              <a:rPr sz="2000" dirty="0">
                <a:solidFill>
                  <a:srgbClr val="FFFFFF"/>
                </a:solidFill>
                <a:latin typeface="Calibri"/>
                <a:cs typeface="Calibri"/>
              </a:rPr>
              <a:t>quality</a:t>
            </a:r>
            <a:r>
              <a:rPr sz="2000" spc="-50" dirty="0">
                <a:solidFill>
                  <a:srgbClr val="FFFFFF"/>
                </a:solidFill>
                <a:latin typeface="Calibri"/>
                <a:cs typeface="Calibri"/>
              </a:rPr>
              <a:t> </a:t>
            </a:r>
            <a:r>
              <a:rPr sz="2000" dirty="0">
                <a:solidFill>
                  <a:srgbClr val="FFFFFF"/>
                </a:solidFill>
                <a:latin typeface="Calibri"/>
                <a:cs typeface="Calibri"/>
              </a:rPr>
              <a:t>and</a:t>
            </a:r>
            <a:r>
              <a:rPr sz="2000" spc="-40" dirty="0">
                <a:solidFill>
                  <a:srgbClr val="FFFFFF"/>
                </a:solidFill>
                <a:latin typeface="Calibri"/>
                <a:cs typeface="Calibri"/>
              </a:rPr>
              <a:t> </a:t>
            </a:r>
            <a:r>
              <a:rPr sz="2000" dirty="0">
                <a:solidFill>
                  <a:srgbClr val="FFFFFF"/>
                </a:solidFill>
                <a:latin typeface="Calibri"/>
                <a:cs typeface="Calibri"/>
              </a:rPr>
              <a:t>vetted</a:t>
            </a:r>
            <a:r>
              <a:rPr sz="2000" spc="-30" dirty="0">
                <a:solidFill>
                  <a:srgbClr val="FFFFFF"/>
                </a:solidFill>
                <a:latin typeface="Calibri"/>
                <a:cs typeface="Calibri"/>
              </a:rPr>
              <a:t> </a:t>
            </a:r>
            <a:r>
              <a:rPr sz="2000" dirty="0">
                <a:solidFill>
                  <a:srgbClr val="FFFFFF"/>
                </a:solidFill>
                <a:latin typeface="Calibri"/>
                <a:cs typeface="Calibri"/>
              </a:rPr>
              <a:t>sources</a:t>
            </a:r>
            <a:r>
              <a:rPr sz="2000" spc="-40" dirty="0">
                <a:solidFill>
                  <a:srgbClr val="FFFFFF"/>
                </a:solidFill>
                <a:latin typeface="Calibri"/>
                <a:cs typeface="Calibri"/>
              </a:rPr>
              <a:t> </a:t>
            </a:r>
            <a:r>
              <a:rPr sz="2000" dirty="0">
                <a:solidFill>
                  <a:srgbClr val="FFFFFF"/>
                </a:solidFill>
                <a:latin typeface="Calibri"/>
                <a:cs typeface="Calibri"/>
              </a:rPr>
              <a:t>using</a:t>
            </a:r>
            <a:r>
              <a:rPr sz="2000" spc="-35" dirty="0">
                <a:solidFill>
                  <a:srgbClr val="FFFFFF"/>
                </a:solidFill>
                <a:latin typeface="Calibri"/>
                <a:cs typeface="Calibri"/>
              </a:rPr>
              <a:t> </a:t>
            </a:r>
            <a:r>
              <a:rPr sz="2000" dirty="0">
                <a:solidFill>
                  <a:srgbClr val="FFFFFF"/>
                </a:solidFill>
                <a:latin typeface="Calibri"/>
                <a:cs typeface="Calibri"/>
              </a:rPr>
              <a:t>intuitive</a:t>
            </a:r>
            <a:r>
              <a:rPr sz="2000" spc="-25" dirty="0">
                <a:solidFill>
                  <a:srgbClr val="FFFFFF"/>
                </a:solidFill>
                <a:latin typeface="Calibri"/>
                <a:cs typeface="Calibri"/>
              </a:rPr>
              <a:t> </a:t>
            </a:r>
            <a:r>
              <a:rPr sz="2000" dirty="0">
                <a:solidFill>
                  <a:srgbClr val="FFFFFF"/>
                </a:solidFill>
                <a:latin typeface="Calibri"/>
                <a:cs typeface="Calibri"/>
              </a:rPr>
              <a:t>search</a:t>
            </a:r>
            <a:r>
              <a:rPr sz="2000" spc="-30" dirty="0">
                <a:solidFill>
                  <a:srgbClr val="FFFFFF"/>
                </a:solidFill>
                <a:latin typeface="Calibri"/>
                <a:cs typeface="Calibri"/>
              </a:rPr>
              <a:t> </a:t>
            </a:r>
            <a:r>
              <a:rPr sz="2000" spc="-10" dirty="0">
                <a:solidFill>
                  <a:srgbClr val="FFFFFF"/>
                </a:solidFill>
                <a:latin typeface="Calibri"/>
                <a:cs typeface="Calibri"/>
              </a:rPr>
              <a:t>features.</a:t>
            </a:r>
            <a:endParaRPr sz="2000">
              <a:latin typeface="Calibri"/>
              <a:cs typeface="Calibri"/>
            </a:endParaRPr>
          </a:p>
        </p:txBody>
      </p:sp>
      <p:sp>
        <p:nvSpPr>
          <p:cNvPr id="11" name="object 11"/>
          <p:cNvSpPr txBox="1"/>
          <p:nvPr/>
        </p:nvSpPr>
        <p:spPr>
          <a:xfrm>
            <a:off x="406400" y="2941580"/>
            <a:ext cx="5624830" cy="18878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Key</a:t>
            </a:r>
            <a:r>
              <a:rPr sz="1800" b="1" spc="-15" dirty="0">
                <a:solidFill>
                  <a:srgbClr val="FFFFFF"/>
                </a:solidFill>
                <a:latin typeface="Calibri"/>
                <a:cs typeface="Calibri"/>
              </a:rPr>
              <a:t> </a:t>
            </a:r>
            <a:r>
              <a:rPr sz="1800" b="1" spc="-10" dirty="0">
                <a:solidFill>
                  <a:srgbClr val="FFFFFF"/>
                </a:solidFill>
                <a:latin typeface="Calibri"/>
                <a:cs typeface="Calibri"/>
              </a:rPr>
              <a:t>Questions</a:t>
            </a:r>
            <a:endParaRPr sz="1800">
              <a:latin typeface="Calibri"/>
              <a:cs typeface="Calibri"/>
            </a:endParaRPr>
          </a:p>
          <a:p>
            <a:pPr marL="240665" indent="-227965">
              <a:lnSpc>
                <a:spcPct val="100000"/>
              </a:lnSpc>
              <a:spcBef>
                <a:spcPts val="1705"/>
              </a:spcBef>
              <a:buFont typeface="Arial"/>
              <a:buChar char="•"/>
              <a:tabLst>
                <a:tab pos="240665" algn="l"/>
              </a:tabLst>
            </a:pPr>
            <a:r>
              <a:rPr sz="1800" dirty="0">
                <a:solidFill>
                  <a:srgbClr val="FFFFFF"/>
                </a:solidFill>
                <a:latin typeface="Calibri"/>
                <a:cs typeface="Calibri"/>
              </a:rPr>
              <a:t>How</a:t>
            </a:r>
            <a:r>
              <a:rPr sz="1800" spc="-10" dirty="0">
                <a:solidFill>
                  <a:srgbClr val="FFFFFF"/>
                </a:solidFill>
                <a:latin typeface="Calibri"/>
                <a:cs typeface="Calibri"/>
              </a:rPr>
              <a:t> </a:t>
            </a:r>
            <a:r>
              <a:rPr sz="1800" dirty="0">
                <a:solidFill>
                  <a:srgbClr val="FFFFFF"/>
                </a:solidFill>
                <a:latin typeface="Calibri"/>
                <a:cs typeface="Calibri"/>
              </a:rPr>
              <a:t>do</a:t>
            </a:r>
            <a:r>
              <a:rPr sz="1800" spc="-30" dirty="0">
                <a:solidFill>
                  <a:srgbClr val="FFFFFF"/>
                </a:solidFill>
                <a:latin typeface="Calibri"/>
                <a:cs typeface="Calibri"/>
              </a:rPr>
              <a:t> </a:t>
            </a:r>
            <a:r>
              <a:rPr sz="1800" dirty="0">
                <a:solidFill>
                  <a:srgbClr val="FFFFFF"/>
                </a:solidFill>
                <a:latin typeface="Calibri"/>
                <a:cs typeface="Calibri"/>
              </a:rPr>
              <a:t>I</a:t>
            </a:r>
            <a:r>
              <a:rPr sz="1800" spc="-25" dirty="0">
                <a:solidFill>
                  <a:srgbClr val="FFFFFF"/>
                </a:solidFill>
                <a:latin typeface="Calibri"/>
                <a:cs typeface="Calibri"/>
              </a:rPr>
              <a:t> </a:t>
            </a:r>
            <a:r>
              <a:rPr sz="1800" dirty="0">
                <a:solidFill>
                  <a:srgbClr val="FFFFFF"/>
                </a:solidFill>
                <a:latin typeface="Calibri"/>
                <a:cs typeface="Calibri"/>
              </a:rPr>
              <a:t>perform</a:t>
            </a:r>
            <a:r>
              <a:rPr sz="1800" spc="-15" dirty="0">
                <a:solidFill>
                  <a:srgbClr val="FFFFFF"/>
                </a:solidFill>
                <a:latin typeface="Calibri"/>
                <a:cs typeface="Calibri"/>
              </a:rPr>
              <a:t> </a:t>
            </a:r>
            <a:r>
              <a:rPr sz="1800" dirty="0">
                <a:solidFill>
                  <a:srgbClr val="FFFFFF"/>
                </a:solidFill>
                <a:latin typeface="Calibri"/>
                <a:cs typeface="Calibri"/>
              </a:rPr>
              <a:t>a</a:t>
            </a:r>
            <a:r>
              <a:rPr sz="1800" spc="-25" dirty="0">
                <a:solidFill>
                  <a:srgbClr val="FFFFFF"/>
                </a:solidFill>
                <a:latin typeface="Calibri"/>
                <a:cs typeface="Calibri"/>
              </a:rPr>
              <a:t> </a:t>
            </a:r>
            <a:r>
              <a:rPr sz="1800" dirty="0">
                <a:solidFill>
                  <a:srgbClr val="FFFFFF"/>
                </a:solidFill>
                <a:latin typeface="Calibri"/>
                <a:cs typeface="Calibri"/>
              </a:rPr>
              <a:t>quick</a:t>
            </a:r>
            <a:r>
              <a:rPr sz="1800" spc="-20" dirty="0">
                <a:solidFill>
                  <a:srgbClr val="FFFFFF"/>
                </a:solidFill>
                <a:latin typeface="Calibri"/>
                <a:cs typeface="Calibri"/>
              </a:rPr>
              <a:t> </a:t>
            </a:r>
            <a:r>
              <a:rPr sz="1800" spc="-10" dirty="0">
                <a:solidFill>
                  <a:srgbClr val="FFFFFF"/>
                </a:solidFill>
                <a:latin typeface="Calibri"/>
                <a:cs typeface="Calibri"/>
              </a:rPr>
              <a:t>search?</a:t>
            </a:r>
            <a:endParaRPr sz="1800">
              <a:latin typeface="Calibri"/>
              <a:cs typeface="Calibri"/>
            </a:endParaRPr>
          </a:p>
          <a:p>
            <a:pPr marL="240665" indent="-227965">
              <a:lnSpc>
                <a:spcPct val="100000"/>
              </a:lnSpc>
              <a:buFont typeface="Arial"/>
              <a:buChar char="•"/>
              <a:tabLst>
                <a:tab pos="240665" algn="l"/>
              </a:tabLst>
            </a:pPr>
            <a:r>
              <a:rPr sz="1800" dirty="0">
                <a:solidFill>
                  <a:srgbClr val="FFFFFF"/>
                </a:solidFill>
                <a:latin typeface="Calibri"/>
                <a:cs typeface="Calibri"/>
              </a:rPr>
              <a:t>How</a:t>
            </a:r>
            <a:r>
              <a:rPr sz="1800" spc="-10" dirty="0">
                <a:solidFill>
                  <a:srgbClr val="FFFFFF"/>
                </a:solidFill>
                <a:latin typeface="Calibri"/>
                <a:cs typeface="Calibri"/>
              </a:rPr>
              <a:t> </a:t>
            </a:r>
            <a:r>
              <a:rPr sz="1800" dirty="0">
                <a:solidFill>
                  <a:srgbClr val="FFFFFF"/>
                </a:solidFill>
                <a:latin typeface="Calibri"/>
                <a:cs typeface="Calibri"/>
              </a:rPr>
              <a:t>do</a:t>
            </a:r>
            <a:r>
              <a:rPr sz="1800" spc="-30" dirty="0">
                <a:solidFill>
                  <a:srgbClr val="FFFFFF"/>
                </a:solidFill>
                <a:latin typeface="Calibri"/>
                <a:cs typeface="Calibri"/>
              </a:rPr>
              <a:t> </a:t>
            </a:r>
            <a:r>
              <a:rPr sz="1800" dirty="0">
                <a:solidFill>
                  <a:srgbClr val="FFFFFF"/>
                </a:solidFill>
                <a:latin typeface="Calibri"/>
                <a:cs typeface="Calibri"/>
              </a:rPr>
              <a:t>I</a:t>
            </a:r>
            <a:r>
              <a:rPr sz="1800" spc="-25" dirty="0">
                <a:solidFill>
                  <a:srgbClr val="FFFFFF"/>
                </a:solidFill>
                <a:latin typeface="Calibri"/>
                <a:cs typeface="Calibri"/>
              </a:rPr>
              <a:t> </a:t>
            </a:r>
            <a:r>
              <a:rPr sz="1800" dirty="0">
                <a:solidFill>
                  <a:srgbClr val="FFFFFF"/>
                </a:solidFill>
                <a:latin typeface="Calibri"/>
                <a:cs typeface="Calibri"/>
              </a:rPr>
              <a:t>work</a:t>
            </a:r>
            <a:r>
              <a:rPr sz="1800" spc="-20" dirty="0">
                <a:solidFill>
                  <a:srgbClr val="FFFFFF"/>
                </a:solidFill>
                <a:latin typeface="Calibri"/>
                <a:cs typeface="Calibri"/>
              </a:rPr>
              <a:t> </a:t>
            </a:r>
            <a:r>
              <a:rPr sz="1800" dirty="0">
                <a:solidFill>
                  <a:srgbClr val="FFFFFF"/>
                </a:solidFill>
                <a:latin typeface="Calibri"/>
                <a:cs typeface="Calibri"/>
              </a:rPr>
              <a:t>with</a:t>
            </a:r>
            <a:r>
              <a:rPr sz="1800" spc="-15" dirty="0">
                <a:solidFill>
                  <a:srgbClr val="FFFFFF"/>
                </a:solidFill>
                <a:latin typeface="Calibri"/>
                <a:cs typeface="Calibri"/>
              </a:rPr>
              <a:t> </a:t>
            </a:r>
            <a:r>
              <a:rPr sz="1800" dirty="0">
                <a:solidFill>
                  <a:srgbClr val="FFFFFF"/>
                </a:solidFill>
                <a:latin typeface="Calibri"/>
                <a:cs typeface="Calibri"/>
              </a:rPr>
              <a:t>the</a:t>
            </a:r>
            <a:r>
              <a:rPr sz="1800" spc="-10" dirty="0">
                <a:solidFill>
                  <a:srgbClr val="FFFFFF"/>
                </a:solidFill>
                <a:latin typeface="Calibri"/>
                <a:cs typeface="Calibri"/>
              </a:rPr>
              <a:t> </a:t>
            </a:r>
            <a:r>
              <a:rPr sz="1800" dirty="0">
                <a:solidFill>
                  <a:srgbClr val="FFFFFF"/>
                </a:solidFill>
                <a:latin typeface="Calibri"/>
                <a:cs typeface="Calibri"/>
              </a:rPr>
              <a:t>All</a:t>
            </a:r>
            <a:r>
              <a:rPr sz="1800" spc="-35" dirty="0">
                <a:solidFill>
                  <a:srgbClr val="FFFFFF"/>
                </a:solidFill>
                <a:latin typeface="Calibri"/>
                <a:cs typeface="Calibri"/>
              </a:rPr>
              <a:t> </a:t>
            </a:r>
            <a:r>
              <a:rPr sz="1800" dirty="0">
                <a:solidFill>
                  <a:srgbClr val="FFFFFF"/>
                </a:solidFill>
                <a:latin typeface="Calibri"/>
                <a:cs typeface="Calibri"/>
              </a:rPr>
              <a:t>Results</a:t>
            </a:r>
            <a:r>
              <a:rPr sz="1800" spc="-20" dirty="0">
                <a:solidFill>
                  <a:srgbClr val="FFFFFF"/>
                </a:solidFill>
                <a:latin typeface="Calibri"/>
                <a:cs typeface="Calibri"/>
              </a:rPr>
              <a:t> </a:t>
            </a:r>
            <a:r>
              <a:rPr sz="1800" spc="-10" dirty="0">
                <a:solidFill>
                  <a:srgbClr val="FFFFFF"/>
                </a:solidFill>
                <a:latin typeface="Calibri"/>
                <a:cs typeface="Calibri"/>
              </a:rPr>
              <a:t>Page?</a:t>
            </a:r>
            <a:endParaRPr sz="1800">
              <a:latin typeface="Calibri"/>
              <a:cs typeface="Calibri"/>
            </a:endParaRPr>
          </a:p>
          <a:p>
            <a:pPr marL="240665" indent="-227965">
              <a:lnSpc>
                <a:spcPct val="100000"/>
              </a:lnSpc>
              <a:buFont typeface="Arial"/>
              <a:buChar char="•"/>
              <a:tabLst>
                <a:tab pos="240665" algn="l"/>
              </a:tabLst>
            </a:pPr>
            <a:r>
              <a:rPr sz="1800" dirty="0">
                <a:solidFill>
                  <a:srgbClr val="FFFFFF"/>
                </a:solidFill>
                <a:latin typeface="Calibri"/>
                <a:cs typeface="Calibri"/>
              </a:rPr>
              <a:t>How</a:t>
            </a:r>
            <a:r>
              <a:rPr sz="1800" spc="-5" dirty="0">
                <a:solidFill>
                  <a:srgbClr val="FFFFFF"/>
                </a:solidFill>
                <a:latin typeface="Calibri"/>
                <a:cs typeface="Calibri"/>
              </a:rPr>
              <a:t> </a:t>
            </a:r>
            <a:r>
              <a:rPr sz="1800" dirty="0">
                <a:solidFill>
                  <a:srgbClr val="FFFFFF"/>
                </a:solidFill>
                <a:latin typeface="Calibri"/>
                <a:cs typeface="Calibri"/>
              </a:rPr>
              <a:t>do</a:t>
            </a:r>
            <a:r>
              <a:rPr sz="1800" spc="-25" dirty="0">
                <a:solidFill>
                  <a:srgbClr val="FFFFFF"/>
                </a:solidFill>
                <a:latin typeface="Calibri"/>
                <a:cs typeface="Calibri"/>
              </a:rPr>
              <a:t> </a:t>
            </a:r>
            <a:r>
              <a:rPr sz="1800" dirty="0">
                <a:solidFill>
                  <a:srgbClr val="FFFFFF"/>
                </a:solidFill>
                <a:latin typeface="Calibri"/>
                <a:cs typeface="Calibri"/>
              </a:rPr>
              <a:t>I</a:t>
            </a:r>
            <a:r>
              <a:rPr sz="1800" spc="-20" dirty="0">
                <a:solidFill>
                  <a:srgbClr val="FFFFFF"/>
                </a:solidFill>
                <a:latin typeface="Calibri"/>
                <a:cs typeface="Calibri"/>
              </a:rPr>
              <a:t> </a:t>
            </a:r>
            <a:r>
              <a:rPr sz="1800" dirty="0">
                <a:solidFill>
                  <a:srgbClr val="FFFFFF"/>
                </a:solidFill>
                <a:latin typeface="Calibri"/>
                <a:cs typeface="Calibri"/>
              </a:rPr>
              <a:t>sort</a:t>
            </a:r>
            <a:r>
              <a:rPr sz="1800" spc="-30" dirty="0">
                <a:solidFill>
                  <a:srgbClr val="FFFFFF"/>
                </a:solidFill>
                <a:latin typeface="Calibri"/>
                <a:cs typeface="Calibri"/>
              </a:rPr>
              <a:t> </a:t>
            </a:r>
            <a:r>
              <a:rPr sz="1800" dirty="0">
                <a:solidFill>
                  <a:srgbClr val="FFFFFF"/>
                </a:solidFill>
                <a:latin typeface="Calibri"/>
                <a:cs typeface="Calibri"/>
              </a:rPr>
              <a:t>my</a:t>
            </a:r>
            <a:r>
              <a:rPr sz="1800" spc="-20" dirty="0">
                <a:solidFill>
                  <a:srgbClr val="FFFFFF"/>
                </a:solidFill>
                <a:latin typeface="Calibri"/>
                <a:cs typeface="Calibri"/>
              </a:rPr>
              <a:t> </a:t>
            </a:r>
            <a:r>
              <a:rPr sz="1800" dirty="0">
                <a:solidFill>
                  <a:srgbClr val="FFFFFF"/>
                </a:solidFill>
                <a:latin typeface="Calibri"/>
                <a:cs typeface="Calibri"/>
              </a:rPr>
              <a:t>Search</a:t>
            </a:r>
            <a:r>
              <a:rPr sz="1800" spc="-10" dirty="0">
                <a:solidFill>
                  <a:srgbClr val="FFFFFF"/>
                </a:solidFill>
                <a:latin typeface="Calibri"/>
                <a:cs typeface="Calibri"/>
              </a:rPr>
              <a:t> Results?</a:t>
            </a:r>
            <a:endParaRPr sz="1800">
              <a:latin typeface="Calibri"/>
              <a:cs typeface="Calibri"/>
            </a:endParaRPr>
          </a:p>
          <a:p>
            <a:pPr marL="240665" indent="-227965">
              <a:lnSpc>
                <a:spcPct val="100000"/>
              </a:lnSpc>
              <a:buFont typeface="Arial"/>
              <a:buChar char="•"/>
              <a:tabLst>
                <a:tab pos="240665" algn="l"/>
              </a:tabLst>
            </a:pPr>
            <a:r>
              <a:rPr sz="1800" dirty="0">
                <a:solidFill>
                  <a:srgbClr val="FFFFFF"/>
                </a:solidFill>
                <a:latin typeface="Calibri"/>
                <a:cs typeface="Calibri"/>
              </a:rPr>
              <a:t>How</a:t>
            </a:r>
            <a:r>
              <a:rPr sz="1800" spc="-5" dirty="0">
                <a:solidFill>
                  <a:srgbClr val="FFFFFF"/>
                </a:solidFill>
                <a:latin typeface="Calibri"/>
                <a:cs typeface="Calibri"/>
              </a:rPr>
              <a:t> </a:t>
            </a:r>
            <a:r>
              <a:rPr sz="1800" dirty="0">
                <a:solidFill>
                  <a:srgbClr val="FFFFFF"/>
                </a:solidFill>
                <a:latin typeface="Calibri"/>
                <a:cs typeface="Calibri"/>
              </a:rPr>
              <a:t>do</a:t>
            </a:r>
            <a:r>
              <a:rPr sz="1800" spc="-20" dirty="0">
                <a:solidFill>
                  <a:srgbClr val="FFFFFF"/>
                </a:solidFill>
                <a:latin typeface="Calibri"/>
                <a:cs typeface="Calibri"/>
              </a:rPr>
              <a:t> </a:t>
            </a:r>
            <a:r>
              <a:rPr sz="1800" dirty="0">
                <a:solidFill>
                  <a:srgbClr val="FFFFFF"/>
                </a:solidFill>
                <a:latin typeface="Calibri"/>
                <a:cs typeface="Calibri"/>
              </a:rPr>
              <a:t>I</a:t>
            </a:r>
            <a:r>
              <a:rPr sz="1800" spc="-20" dirty="0">
                <a:solidFill>
                  <a:srgbClr val="FFFFFF"/>
                </a:solidFill>
                <a:latin typeface="Calibri"/>
                <a:cs typeface="Calibri"/>
              </a:rPr>
              <a:t> </a:t>
            </a:r>
            <a:r>
              <a:rPr sz="1800" dirty="0">
                <a:solidFill>
                  <a:srgbClr val="FFFFFF"/>
                </a:solidFill>
                <a:latin typeface="Calibri"/>
                <a:cs typeface="Calibri"/>
              </a:rPr>
              <a:t>save</a:t>
            </a:r>
            <a:r>
              <a:rPr sz="1800" spc="-30" dirty="0">
                <a:solidFill>
                  <a:srgbClr val="FFFFFF"/>
                </a:solidFill>
                <a:latin typeface="Calibri"/>
                <a:cs typeface="Calibri"/>
              </a:rPr>
              <a:t> </a:t>
            </a:r>
            <a:r>
              <a:rPr sz="1800" dirty="0">
                <a:solidFill>
                  <a:srgbClr val="FFFFFF"/>
                </a:solidFill>
                <a:latin typeface="Calibri"/>
                <a:cs typeface="Calibri"/>
              </a:rPr>
              <a:t>a</a:t>
            </a:r>
            <a:r>
              <a:rPr sz="1800" spc="-10" dirty="0">
                <a:solidFill>
                  <a:srgbClr val="FFFFFF"/>
                </a:solidFill>
                <a:latin typeface="Calibri"/>
                <a:cs typeface="Calibri"/>
              </a:rPr>
              <a:t> Search?</a:t>
            </a:r>
            <a:endParaRPr sz="1800">
              <a:latin typeface="Calibri"/>
              <a:cs typeface="Calibri"/>
            </a:endParaRPr>
          </a:p>
          <a:p>
            <a:pPr marL="240665" indent="-227965">
              <a:lnSpc>
                <a:spcPct val="100000"/>
              </a:lnSpc>
              <a:buFont typeface="Arial"/>
              <a:buChar char="•"/>
              <a:tabLst>
                <a:tab pos="240665" algn="l"/>
              </a:tabLst>
            </a:pPr>
            <a:r>
              <a:rPr sz="1800" dirty="0">
                <a:solidFill>
                  <a:srgbClr val="FFFFFF"/>
                </a:solidFill>
                <a:latin typeface="Calibri"/>
                <a:cs typeface="Calibri"/>
              </a:rPr>
              <a:t>What</a:t>
            </a:r>
            <a:r>
              <a:rPr sz="1800" spc="-40" dirty="0">
                <a:solidFill>
                  <a:srgbClr val="FFFFFF"/>
                </a:solidFill>
                <a:latin typeface="Calibri"/>
                <a:cs typeface="Calibri"/>
              </a:rPr>
              <a:t> </a:t>
            </a:r>
            <a:r>
              <a:rPr sz="1800" dirty="0">
                <a:solidFill>
                  <a:srgbClr val="FFFFFF"/>
                </a:solidFill>
                <a:latin typeface="Calibri"/>
                <a:cs typeface="Calibri"/>
              </a:rPr>
              <a:t>additional</a:t>
            </a:r>
            <a:r>
              <a:rPr sz="1800" spc="-20" dirty="0">
                <a:solidFill>
                  <a:srgbClr val="FFFFFF"/>
                </a:solidFill>
                <a:latin typeface="Calibri"/>
                <a:cs typeface="Calibri"/>
              </a:rPr>
              <a:t> </a:t>
            </a:r>
            <a:r>
              <a:rPr sz="1800" dirty="0">
                <a:solidFill>
                  <a:srgbClr val="FFFFFF"/>
                </a:solidFill>
                <a:latin typeface="Calibri"/>
                <a:cs typeface="Calibri"/>
              </a:rPr>
              <a:t>options</a:t>
            </a:r>
            <a:r>
              <a:rPr sz="1800" spc="-35" dirty="0">
                <a:solidFill>
                  <a:srgbClr val="FFFFFF"/>
                </a:solidFill>
                <a:latin typeface="Calibri"/>
                <a:cs typeface="Calibri"/>
              </a:rPr>
              <a:t> </a:t>
            </a:r>
            <a:r>
              <a:rPr sz="1800" dirty="0">
                <a:solidFill>
                  <a:srgbClr val="FFFFFF"/>
                </a:solidFill>
                <a:latin typeface="Calibri"/>
                <a:cs typeface="Calibri"/>
              </a:rPr>
              <a:t>do</a:t>
            </a:r>
            <a:r>
              <a:rPr sz="1800" spc="-30" dirty="0">
                <a:solidFill>
                  <a:srgbClr val="FFFFFF"/>
                </a:solidFill>
                <a:latin typeface="Calibri"/>
                <a:cs typeface="Calibri"/>
              </a:rPr>
              <a:t> </a:t>
            </a:r>
            <a:r>
              <a:rPr sz="1800" dirty="0">
                <a:solidFill>
                  <a:srgbClr val="FFFFFF"/>
                </a:solidFill>
                <a:latin typeface="Calibri"/>
                <a:cs typeface="Calibri"/>
              </a:rPr>
              <a:t>I</a:t>
            </a:r>
            <a:r>
              <a:rPr sz="1800" spc="-40" dirty="0">
                <a:solidFill>
                  <a:srgbClr val="FFFFFF"/>
                </a:solidFill>
                <a:latin typeface="Calibri"/>
                <a:cs typeface="Calibri"/>
              </a:rPr>
              <a:t> </a:t>
            </a:r>
            <a:r>
              <a:rPr sz="1800" dirty="0">
                <a:solidFill>
                  <a:srgbClr val="FFFFFF"/>
                </a:solidFill>
                <a:latin typeface="Calibri"/>
                <a:cs typeface="Calibri"/>
              </a:rPr>
              <a:t>have</a:t>
            </a:r>
            <a:r>
              <a:rPr sz="1800" spc="-40" dirty="0">
                <a:solidFill>
                  <a:srgbClr val="FFFFFF"/>
                </a:solidFill>
                <a:latin typeface="Calibri"/>
                <a:cs typeface="Calibri"/>
              </a:rPr>
              <a:t> </a:t>
            </a:r>
            <a:r>
              <a:rPr sz="1800" dirty="0">
                <a:solidFill>
                  <a:srgbClr val="FFFFFF"/>
                </a:solidFill>
                <a:latin typeface="Calibri"/>
                <a:cs typeface="Calibri"/>
              </a:rPr>
              <a:t>with</a:t>
            </a:r>
            <a:r>
              <a:rPr sz="1800" spc="-30" dirty="0">
                <a:solidFill>
                  <a:srgbClr val="FFFFFF"/>
                </a:solidFill>
                <a:latin typeface="Calibri"/>
                <a:cs typeface="Calibri"/>
              </a:rPr>
              <a:t> </a:t>
            </a:r>
            <a:r>
              <a:rPr sz="1800" dirty="0">
                <a:solidFill>
                  <a:srgbClr val="FFFFFF"/>
                </a:solidFill>
                <a:latin typeface="Calibri"/>
                <a:cs typeface="Calibri"/>
              </a:rPr>
              <a:t>Advanced</a:t>
            </a:r>
            <a:r>
              <a:rPr sz="1800" spc="-30" dirty="0">
                <a:solidFill>
                  <a:srgbClr val="FFFFFF"/>
                </a:solidFill>
                <a:latin typeface="Calibri"/>
                <a:cs typeface="Calibri"/>
              </a:rPr>
              <a:t> </a:t>
            </a:r>
            <a:r>
              <a:rPr sz="1800" spc="-10" dirty="0">
                <a:solidFill>
                  <a:srgbClr val="FFFFFF"/>
                </a:solidFill>
                <a:latin typeface="Calibri"/>
                <a:cs typeface="Calibri"/>
              </a:rPr>
              <a:t>Search?</a:t>
            </a:r>
            <a:endParaRPr sz="1800">
              <a:latin typeface="Calibri"/>
              <a:cs typeface="Calibri"/>
            </a:endParaRPr>
          </a:p>
        </p:txBody>
      </p:sp>
      <p:sp>
        <p:nvSpPr>
          <p:cNvPr id="12" name="object 12"/>
          <p:cNvSpPr/>
          <p:nvPr/>
        </p:nvSpPr>
        <p:spPr>
          <a:xfrm>
            <a:off x="381000" y="2346960"/>
            <a:ext cx="11361420" cy="0"/>
          </a:xfrm>
          <a:custGeom>
            <a:avLst/>
            <a:gdLst/>
            <a:ahLst/>
            <a:cxnLst/>
            <a:rect l="l" t="t" r="r" b="b"/>
            <a:pathLst>
              <a:path w="11361420">
                <a:moveTo>
                  <a:pt x="0" y="0"/>
                </a:moveTo>
                <a:lnTo>
                  <a:pt x="11360988" y="0"/>
                </a:lnTo>
              </a:path>
            </a:pathLst>
          </a:custGeom>
          <a:ln w="9525">
            <a:solidFill>
              <a:srgbClr val="FFFFFF"/>
            </a:solidFill>
            <a:prstDash val="sysDot"/>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955"/>
              </a:lnSpc>
            </a:pPr>
            <a:fld id="{81D60167-4931-47E6-BA6A-407CBD079E47}" type="slidenum">
              <a:rPr spc="-25" dirty="0"/>
              <a:t>9</a:t>
            </a:fld>
            <a:endParaRPr spc="-25" dirty="0"/>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a:t>
            </a:r>
            <a:r>
              <a:rPr spc="-30" dirty="0"/>
              <a:t> </a:t>
            </a:r>
            <a:r>
              <a:rPr dirty="0"/>
              <a:t>Copyright</a:t>
            </a:r>
            <a:r>
              <a:rPr spc="5" dirty="0"/>
              <a:t> </a:t>
            </a:r>
            <a:r>
              <a:rPr dirty="0"/>
              <a:t>202</a:t>
            </a:r>
            <a:r>
              <a:rPr lang="en-US" dirty="0"/>
              <a:t>5</a:t>
            </a:r>
            <a:r>
              <a:rPr spc="-50" dirty="0"/>
              <a:t> </a:t>
            </a:r>
            <a:r>
              <a:rPr dirty="0"/>
              <a:t>IEEE</a:t>
            </a:r>
            <a:r>
              <a:rPr spc="-35" dirty="0"/>
              <a:t> </a:t>
            </a:r>
            <a:r>
              <a:rPr dirty="0"/>
              <a:t>–</a:t>
            </a:r>
            <a:r>
              <a:rPr spc="-15" dirty="0"/>
              <a:t> </a:t>
            </a:r>
            <a:r>
              <a:rPr dirty="0"/>
              <a:t>All rights</a:t>
            </a:r>
            <a:r>
              <a:rPr spc="5" dirty="0"/>
              <a:t> </a:t>
            </a:r>
            <a:r>
              <a:rPr spc="-10" dirty="0"/>
              <a:t>reserved.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5081</Words>
  <Application>Microsoft Office PowerPoint</Application>
  <PresentationFormat>Widescreen</PresentationFormat>
  <Paragraphs>524</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Times New Roman</vt:lpstr>
      <vt:lpstr>Office Theme</vt:lpstr>
      <vt:lpstr>Getting Started User Guide</vt:lpstr>
      <vt:lpstr>Getting Started with IEEE DiscoveryPoint</vt:lpstr>
      <vt:lpstr>Getting Started with IEEE DiscoveryPoint</vt:lpstr>
      <vt:lpstr>What is IEEE DiscoveryPoint for Communications?</vt:lpstr>
      <vt:lpstr>What content can be found in IEEE DiscoveryPoint?</vt:lpstr>
      <vt:lpstr>How do I create an account?</vt:lpstr>
      <vt:lpstr>How do I log in to IEEE DiscoveryPoint?</vt:lpstr>
      <vt:lpstr>What do the different icons mean?</vt:lpstr>
      <vt:lpstr>Search</vt:lpstr>
      <vt:lpstr>How do I perform a quick search?</vt:lpstr>
      <vt:lpstr>How do I work with the All Results Page?</vt:lpstr>
      <vt:lpstr>How do I sort my Search Results?</vt:lpstr>
      <vt:lpstr>How do I save a search?</vt:lpstr>
      <vt:lpstr>What additional options do I have with Advanced Search?</vt:lpstr>
      <vt:lpstr>Analyzing &amp; Understanding Search Results</vt:lpstr>
      <vt:lpstr>What is the More Like This button?</vt:lpstr>
      <vt:lpstr>What are Excerpts?</vt:lpstr>
      <vt:lpstr>What are Topics?</vt:lpstr>
      <vt:lpstr>What is on the MI Analyst page?</vt:lpstr>
      <vt:lpstr>What is the AI Insights Tool?</vt:lpstr>
      <vt:lpstr>Enhancing IEEE DiscoveryPoint with the AI Insights Tool</vt:lpstr>
      <vt:lpstr>IEEE Data Privacy Policy</vt:lpstr>
      <vt:lpstr>Sharing Search Results</vt:lpstr>
      <vt:lpstr>How do I email documents to other platform users?</vt:lpstr>
      <vt:lpstr>What are bookmarks?</vt:lpstr>
      <vt:lpstr>How do I bookmark content?</vt:lpstr>
      <vt:lpstr>Dashboards &amp; Expert Searches</vt:lpstr>
      <vt:lpstr>What are Dashboards?</vt:lpstr>
      <vt:lpstr>How do I view Expert Searches?</vt:lpstr>
      <vt:lpstr>How do I subscribe to an Expert Search Alert?</vt:lpstr>
      <vt:lpstr>My DiscoveryPoint</vt:lpstr>
      <vt:lpstr>What is the My DiscoveryPoint drop-down menu?</vt:lpstr>
      <vt:lpstr>What is My Dashboard?</vt:lpstr>
      <vt:lpstr>How do I add new content to My Dashboard?</vt:lpstr>
      <vt:lpstr>What is "My Groups?"</vt:lpstr>
      <vt:lpstr>Settings and Personalization</vt:lpstr>
      <vt:lpstr>How do I change my profile details? Access your profile settings by selecting the My Profile icon on the right side of the blue navigation bar. From here, select the My Profile link in the drop-down.</vt:lpstr>
      <vt:lpstr>Where can I change my settings?</vt:lpstr>
      <vt:lpstr>What are the Recommended Reading Lists?</vt:lpstr>
      <vt:lpstr>Questions</vt:lpstr>
      <vt:lpstr>Appendix</vt:lpstr>
      <vt:lpstr>What are the Search Result Record Actions?</vt:lpstr>
      <vt:lpstr>Can I use Boolean Operators in a Quick or Advanced Search?</vt:lpstr>
      <vt:lpstr>What is the Connect drop-down menu?</vt:lpstr>
      <vt:lpstr>What is "My Colleagues?"</vt:lpstr>
      <vt:lpstr>How do I create a new group? How do I add members?</vt:lpstr>
      <vt:lpstr>What is the My Saved Searches page?</vt:lpstr>
      <vt:lpstr>What is the My Bookmarks page?</vt:lpstr>
      <vt:lpstr>What is the Bookmarked for Me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User Guide</dc:title>
  <dc:creator>Michelle J Chiamese</dc:creator>
  <cp:lastModifiedBy>Danielle Novello</cp:lastModifiedBy>
  <cp:revision>6</cp:revision>
  <dcterms:created xsi:type="dcterms:W3CDTF">2025-07-17T14:12:09Z</dcterms:created>
  <dcterms:modified xsi:type="dcterms:W3CDTF">2025-07-24T15:32:59Z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2024-01-24T00:00:00Z</vt:filetime>
  </property>
  <property fmtid="{D5CDD505-2E9C-101B-9397-08002B2CF9AE}" pid="3" name="Creator">
    <vt:lpwstr>Acrobat PDFMaker 23 for PowerPoint</vt:lpwstr>
  </property>
  <property fmtid="{D5CDD505-2E9C-101B-9397-08002B2CF9AE}" pid="4" name="LastSaved">
    <vt:filetime>2025-07-17T00:00:00Z</vt:filetime>
  </property>
  <property fmtid="{D5CDD505-2E9C-101B-9397-08002B2CF9AE}" pid="5" name="Producer">
    <vt:lpwstr>Adobe PDF Library 23.8.246</vt:lpwstr>
  </property>
</Properties>
</file>